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8" r:id="rId3"/>
    <p:sldId id="259" r:id="rId4"/>
    <p:sldId id="260" r:id="rId5"/>
    <p:sldId id="272" r:id="rId6"/>
    <p:sldId id="273" r:id="rId7"/>
    <p:sldId id="274" r:id="rId8"/>
    <p:sldId id="275" r:id="rId9"/>
    <p:sldId id="276" r:id="rId10"/>
    <p:sldId id="269" r:id="rId11"/>
  </p:sldIdLst>
  <p:sldSz cx="12192000" cy="6858000"/>
  <p:notesSz cx="6858000" cy="9144000"/>
  <p:embeddedFontLst>
    <p:embeddedFont>
      <p:font typeface="Calibri" panose="020F0502020204030204" pitchFamily="34" charset="0"/>
      <p:regular r:id="rId12"/>
      <p:bold r:id="rId13"/>
      <p:italic r:id="rId14"/>
      <p:boldItalic r:id="rId15"/>
    </p:embeddedFont>
    <p:embeddedFont>
      <p:font typeface="Calibri Light" panose="020F0302020204030204" pitchFamily="34" charset="0"/>
      <p:regular r:id="rId16"/>
      <p:italic r:id="rId17"/>
    </p:embeddedFont>
    <p:embeddedFont>
      <p:font typeface="Open Sans" panose="020B0606030504020204" pitchFamily="34" charset="0"/>
      <p:regular r:id="rId18"/>
      <p:bold r:id="rId19"/>
      <p:italic r:id="rId20"/>
      <p:boldItalic r:id="rId21"/>
    </p:embeddedFont>
    <p:embeddedFont>
      <p:font typeface="Poppins Medium" panose="00000600000000000000" pitchFamily="2" charset="0"/>
      <p:regular r:id="rId22"/>
    </p:embeddedFont>
    <p:embeddedFont>
      <p:font typeface="Poppins SemiBold" panose="00000700000000000000" pitchFamily="2" charset="0"/>
      <p:bold r:id="rId23"/>
      <p:boldItalic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D760"/>
    <a:srgbClr val="B4B5B2"/>
    <a:srgbClr val="121212"/>
    <a:srgbClr val="231A32"/>
    <a:srgbClr val="171717"/>
    <a:srgbClr val="505050"/>
    <a:srgbClr val="191919"/>
    <a:srgbClr val="2C2C2C"/>
    <a:srgbClr val="202020"/>
    <a:srgbClr val="55555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2600FB-E5A2-48A8-ADC9-6968E10B5B48}" v="701" dt="2022-12-07T05:42:27.2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434" autoAdjust="0"/>
    <p:restoredTop sz="94660"/>
  </p:normalViewPr>
  <p:slideViewPr>
    <p:cSldViewPr snapToGrid="0" showGuides="1">
      <p:cViewPr varScale="1">
        <p:scale>
          <a:sx n="114" d="100"/>
          <a:sy n="114" d="100"/>
        </p:scale>
        <p:origin x="330"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svg>
</file>

<file path=ppt/media/image16.jpg>
</file>

<file path=ppt/media/image2.svg>
</file>

<file path=ppt/media/image3.pn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CF4A3-4738-39C7-6F6D-39A4BB3984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47DF0C6-4209-C43E-D56B-FFB7396184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3533CEA-CD38-A231-C186-58B46C1C0136}"/>
              </a:ext>
            </a:extLst>
          </p:cNvPr>
          <p:cNvSpPr>
            <a:spLocks noGrp="1"/>
          </p:cNvSpPr>
          <p:nvPr>
            <p:ph type="dt" sz="half" idx="10"/>
          </p:nvPr>
        </p:nvSpPr>
        <p:spPr/>
        <p:txBody>
          <a:bodyPr/>
          <a:lstStyle/>
          <a:p>
            <a:fld id="{A32E457B-8ACB-4F61-9CA3-BFA1D6F932C5}" type="datetimeFigureOut">
              <a:rPr lang="en-IN" smtClean="0"/>
              <a:t>30-06-2023</a:t>
            </a:fld>
            <a:endParaRPr lang="en-IN"/>
          </a:p>
        </p:txBody>
      </p:sp>
      <p:sp>
        <p:nvSpPr>
          <p:cNvPr id="5" name="Footer Placeholder 4">
            <a:extLst>
              <a:ext uri="{FF2B5EF4-FFF2-40B4-BE49-F238E27FC236}">
                <a16:creationId xmlns:a16="http://schemas.microsoft.com/office/drawing/2014/main" id="{61AA86EE-014F-28FD-7CF4-310E6038DF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89C4B6-6611-D908-7AD4-F0D07323A7B5}"/>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60507780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5EAA9D-6184-80F0-3CF1-62B1CDDA40C3}"/>
              </a:ext>
            </a:extLst>
          </p:cNvPr>
          <p:cNvSpPr>
            <a:spLocks noGrp="1"/>
          </p:cNvSpPr>
          <p:nvPr>
            <p:ph type="dt" sz="half" idx="10"/>
          </p:nvPr>
        </p:nvSpPr>
        <p:spPr/>
        <p:txBody>
          <a:bodyPr/>
          <a:lstStyle/>
          <a:p>
            <a:fld id="{A32E457B-8ACB-4F61-9CA3-BFA1D6F932C5}" type="datetimeFigureOut">
              <a:rPr lang="en-IN" smtClean="0"/>
              <a:t>30-06-2023</a:t>
            </a:fld>
            <a:endParaRPr lang="en-IN"/>
          </a:p>
        </p:txBody>
      </p:sp>
      <p:sp>
        <p:nvSpPr>
          <p:cNvPr id="3" name="Footer Placeholder 2">
            <a:extLst>
              <a:ext uri="{FF2B5EF4-FFF2-40B4-BE49-F238E27FC236}">
                <a16:creationId xmlns:a16="http://schemas.microsoft.com/office/drawing/2014/main" id="{BA5BC88A-0B79-F670-2036-2C93CDA6C84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B4A3E6F-CA88-DC54-2349-240DFFC03E71}"/>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156060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6E5E54B-718B-F3AA-01FE-E9B970972289}"/>
              </a:ext>
            </a:extLst>
          </p:cNvPr>
          <p:cNvSpPr>
            <a:spLocks noGrp="1"/>
          </p:cNvSpPr>
          <p:nvPr>
            <p:ph type="pic" sz="quarter" idx="10"/>
          </p:nvPr>
        </p:nvSpPr>
        <p:spPr>
          <a:xfrm>
            <a:off x="422440" y="5873860"/>
            <a:ext cx="801145" cy="801145"/>
          </a:xfrm>
          <a:custGeom>
            <a:avLst/>
            <a:gdLst>
              <a:gd name="connsiteX0" fmla="*/ 0 w 801145"/>
              <a:gd name="connsiteY0" fmla="*/ 0 h 801145"/>
              <a:gd name="connsiteX1" fmla="*/ 801145 w 801145"/>
              <a:gd name="connsiteY1" fmla="*/ 0 h 801145"/>
              <a:gd name="connsiteX2" fmla="*/ 801145 w 801145"/>
              <a:gd name="connsiteY2" fmla="*/ 801145 h 801145"/>
              <a:gd name="connsiteX3" fmla="*/ 0 w 801145"/>
              <a:gd name="connsiteY3" fmla="*/ 801145 h 801145"/>
            </a:gdLst>
            <a:ahLst/>
            <a:cxnLst>
              <a:cxn ang="0">
                <a:pos x="connsiteX0" y="connsiteY0"/>
              </a:cxn>
              <a:cxn ang="0">
                <a:pos x="connsiteX1" y="connsiteY1"/>
              </a:cxn>
              <a:cxn ang="0">
                <a:pos x="connsiteX2" y="connsiteY2"/>
              </a:cxn>
              <a:cxn ang="0">
                <a:pos x="connsiteX3" y="connsiteY3"/>
              </a:cxn>
            </a:cxnLst>
            <a:rect l="l" t="t" r="r" b="b"/>
            <a:pathLst>
              <a:path w="801145" h="801145">
                <a:moveTo>
                  <a:pt x="0" y="0"/>
                </a:moveTo>
                <a:lnTo>
                  <a:pt x="801145" y="0"/>
                </a:lnTo>
                <a:lnTo>
                  <a:pt x="801145" y="801145"/>
                </a:lnTo>
                <a:lnTo>
                  <a:pt x="0" y="801145"/>
                </a:lnTo>
                <a:close/>
              </a:path>
            </a:pathLst>
          </a:custGeom>
        </p:spPr>
        <p:txBody>
          <a:bodyPr wrap="square">
            <a:noAutofit/>
          </a:bodyPr>
          <a:lstStyle/>
          <a:p>
            <a:endParaRPr lang="en-IN"/>
          </a:p>
        </p:txBody>
      </p:sp>
    </p:spTree>
    <p:extLst>
      <p:ext uri="{BB962C8B-B14F-4D97-AF65-F5344CB8AC3E}">
        <p14:creationId xmlns:p14="http://schemas.microsoft.com/office/powerpoint/2010/main" val="33029606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037A15C-9FEA-0991-2A48-1BB829355ACC}"/>
              </a:ext>
            </a:extLst>
          </p:cNvPr>
          <p:cNvSpPr>
            <a:spLocks noGrp="1"/>
          </p:cNvSpPr>
          <p:nvPr>
            <p:ph type="pic" sz="quarter" idx="10"/>
          </p:nvPr>
        </p:nvSpPr>
        <p:spPr>
          <a:xfrm>
            <a:off x="9629994" y="1752776"/>
            <a:ext cx="1939605" cy="1939605"/>
          </a:xfrm>
          <a:custGeom>
            <a:avLst/>
            <a:gdLst>
              <a:gd name="connsiteX0" fmla="*/ 134518 w 1939605"/>
              <a:gd name="connsiteY0" fmla="*/ 0 h 1939605"/>
              <a:gd name="connsiteX1" fmla="*/ 1805087 w 1939605"/>
              <a:gd name="connsiteY1" fmla="*/ 0 h 1939605"/>
              <a:gd name="connsiteX2" fmla="*/ 1939605 w 1939605"/>
              <a:gd name="connsiteY2" fmla="*/ 134518 h 1939605"/>
              <a:gd name="connsiteX3" fmla="*/ 1939605 w 1939605"/>
              <a:gd name="connsiteY3" fmla="*/ 1805088 h 1939605"/>
              <a:gd name="connsiteX4" fmla="*/ 1805087 w 1939605"/>
              <a:gd name="connsiteY4" fmla="*/ 1939605 h 1939605"/>
              <a:gd name="connsiteX5" fmla="*/ 134518 w 1939605"/>
              <a:gd name="connsiteY5" fmla="*/ 1939605 h 1939605"/>
              <a:gd name="connsiteX6" fmla="*/ 0 w 1939605"/>
              <a:gd name="connsiteY6" fmla="*/ 1805088 h 1939605"/>
              <a:gd name="connsiteX7" fmla="*/ 0 w 1939605"/>
              <a:gd name="connsiteY7" fmla="*/ 134518 h 1939605"/>
              <a:gd name="connsiteX8" fmla="*/ 134518 w 1939605"/>
              <a:gd name="connsiteY8" fmla="*/ 0 h 1939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9605" h="1939605">
                <a:moveTo>
                  <a:pt x="134518" y="0"/>
                </a:moveTo>
                <a:lnTo>
                  <a:pt x="1805087" y="0"/>
                </a:lnTo>
                <a:cubicBezTo>
                  <a:pt x="1879379" y="0"/>
                  <a:pt x="1939605" y="60226"/>
                  <a:pt x="1939605" y="134518"/>
                </a:cubicBezTo>
                <a:lnTo>
                  <a:pt x="1939605" y="1805088"/>
                </a:lnTo>
                <a:cubicBezTo>
                  <a:pt x="1939605" y="1879380"/>
                  <a:pt x="1879379" y="1939605"/>
                  <a:pt x="1805087" y="1939605"/>
                </a:cubicBezTo>
                <a:lnTo>
                  <a:pt x="134518" y="1939605"/>
                </a:lnTo>
                <a:cubicBezTo>
                  <a:pt x="60226" y="1939605"/>
                  <a:pt x="0" y="1879380"/>
                  <a:pt x="0" y="1805088"/>
                </a:cubicBezTo>
                <a:lnTo>
                  <a:pt x="0" y="134518"/>
                </a:lnTo>
                <a:cubicBezTo>
                  <a:pt x="0" y="60226"/>
                  <a:pt x="60226" y="0"/>
                  <a:pt x="134518" y="0"/>
                </a:cubicBezTo>
                <a:close/>
              </a:path>
            </a:pathLst>
          </a:custGeom>
        </p:spPr>
        <p:txBody>
          <a:bodyPr wrap="square">
            <a:noAutofit/>
          </a:bodyPr>
          <a:lstStyle/>
          <a:p>
            <a:endParaRPr lang="en-IN"/>
          </a:p>
        </p:txBody>
      </p:sp>
    </p:spTree>
    <p:extLst>
      <p:ext uri="{BB962C8B-B14F-4D97-AF65-F5344CB8AC3E}">
        <p14:creationId xmlns:p14="http://schemas.microsoft.com/office/powerpoint/2010/main" val="4946868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58D12C6-C78A-78B0-7402-251995E7B849}"/>
              </a:ext>
            </a:extLst>
          </p:cNvPr>
          <p:cNvSpPr>
            <a:spLocks noGrp="1"/>
          </p:cNvSpPr>
          <p:nvPr>
            <p:ph type="pic" sz="quarter" idx="10"/>
          </p:nvPr>
        </p:nvSpPr>
        <p:spPr>
          <a:xfrm>
            <a:off x="3287719" y="2829557"/>
            <a:ext cx="2493163" cy="3133078"/>
          </a:xfrm>
          <a:custGeom>
            <a:avLst/>
            <a:gdLst>
              <a:gd name="connsiteX0" fmla="*/ 163751 w 2493163"/>
              <a:gd name="connsiteY0" fmla="*/ 0 h 3133078"/>
              <a:gd name="connsiteX1" fmla="*/ 2329412 w 2493163"/>
              <a:gd name="connsiteY1" fmla="*/ 0 h 3133078"/>
              <a:gd name="connsiteX2" fmla="*/ 2493163 w 2493163"/>
              <a:gd name="connsiteY2" fmla="*/ 163751 h 3133078"/>
              <a:gd name="connsiteX3" fmla="*/ 2493163 w 2493163"/>
              <a:gd name="connsiteY3" fmla="*/ 2969327 h 3133078"/>
              <a:gd name="connsiteX4" fmla="*/ 2329412 w 2493163"/>
              <a:gd name="connsiteY4" fmla="*/ 3133078 h 3133078"/>
              <a:gd name="connsiteX5" fmla="*/ 163751 w 2493163"/>
              <a:gd name="connsiteY5" fmla="*/ 3133078 h 3133078"/>
              <a:gd name="connsiteX6" fmla="*/ 0 w 2493163"/>
              <a:gd name="connsiteY6" fmla="*/ 2969327 h 3133078"/>
              <a:gd name="connsiteX7" fmla="*/ 0 w 2493163"/>
              <a:gd name="connsiteY7" fmla="*/ 163751 h 3133078"/>
              <a:gd name="connsiteX8" fmla="*/ 163751 w 2493163"/>
              <a:gd name="connsiteY8" fmla="*/ 0 h 313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3163" h="3133078">
                <a:moveTo>
                  <a:pt x="163751" y="0"/>
                </a:moveTo>
                <a:lnTo>
                  <a:pt x="2329412" y="0"/>
                </a:lnTo>
                <a:cubicBezTo>
                  <a:pt x="2419849" y="0"/>
                  <a:pt x="2493163" y="73314"/>
                  <a:pt x="2493163" y="163751"/>
                </a:cubicBezTo>
                <a:lnTo>
                  <a:pt x="2493163" y="2969327"/>
                </a:lnTo>
                <a:cubicBezTo>
                  <a:pt x="2493163" y="3059764"/>
                  <a:pt x="2419849" y="3133078"/>
                  <a:pt x="2329412" y="3133078"/>
                </a:cubicBezTo>
                <a:lnTo>
                  <a:pt x="163751" y="3133078"/>
                </a:lnTo>
                <a:cubicBezTo>
                  <a:pt x="73314" y="3133078"/>
                  <a:pt x="0" y="3059764"/>
                  <a:pt x="0" y="2969327"/>
                </a:cubicBezTo>
                <a:lnTo>
                  <a:pt x="0" y="163751"/>
                </a:lnTo>
                <a:cubicBezTo>
                  <a:pt x="0" y="73314"/>
                  <a:pt x="73314" y="0"/>
                  <a:pt x="163751" y="0"/>
                </a:cubicBezTo>
                <a:close/>
              </a:path>
            </a:pathLst>
          </a:custGeom>
        </p:spPr>
        <p:txBody>
          <a:bodyPr wrap="square">
            <a:noAutofit/>
          </a:bodyPr>
          <a:lstStyle/>
          <a:p>
            <a:endParaRPr lang="en-IN"/>
          </a:p>
        </p:txBody>
      </p:sp>
      <p:sp>
        <p:nvSpPr>
          <p:cNvPr id="14" name="Picture Placeholder 13">
            <a:extLst>
              <a:ext uri="{FF2B5EF4-FFF2-40B4-BE49-F238E27FC236}">
                <a16:creationId xmlns:a16="http://schemas.microsoft.com/office/drawing/2014/main" id="{609197C2-4F86-535A-366D-9C84050E892B}"/>
              </a:ext>
            </a:extLst>
          </p:cNvPr>
          <p:cNvSpPr>
            <a:spLocks noGrp="1"/>
          </p:cNvSpPr>
          <p:nvPr>
            <p:ph type="pic" sz="quarter" idx="11"/>
          </p:nvPr>
        </p:nvSpPr>
        <p:spPr>
          <a:xfrm>
            <a:off x="6096000" y="1898462"/>
            <a:ext cx="3123409" cy="1978417"/>
          </a:xfrm>
          <a:custGeom>
            <a:avLst/>
            <a:gdLst>
              <a:gd name="connsiteX0" fmla="*/ 129942 w 3123409"/>
              <a:gd name="connsiteY0" fmla="*/ 0 h 1978417"/>
              <a:gd name="connsiteX1" fmla="*/ 2993467 w 3123409"/>
              <a:gd name="connsiteY1" fmla="*/ 0 h 1978417"/>
              <a:gd name="connsiteX2" fmla="*/ 3123409 w 3123409"/>
              <a:gd name="connsiteY2" fmla="*/ 129942 h 1978417"/>
              <a:gd name="connsiteX3" fmla="*/ 3123409 w 3123409"/>
              <a:gd name="connsiteY3" fmla="*/ 1848475 h 1978417"/>
              <a:gd name="connsiteX4" fmla="*/ 2993467 w 3123409"/>
              <a:gd name="connsiteY4" fmla="*/ 1978417 h 1978417"/>
              <a:gd name="connsiteX5" fmla="*/ 129942 w 3123409"/>
              <a:gd name="connsiteY5" fmla="*/ 1978417 h 1978417"/>
              <a:gd name="connsiteX6" fmla="*/ 0 w 3123409"/>
              <a:gd name="connsiteY6" fmla="*/ 1848475 h 1978417"/>
              <a:gd name="connsiteX7" fmla="*/ 0 w 3123409"/>
              <a:gd name="connsiteY7" fmla="*/ 129942 h 1978417"/>
              <a:gd name="connsiteX8" fmla="*/ 129942 w 3123409"/>
              <a:gd name="connsiteY8" fmla="*/ 0 h 19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3409" h="1978417">
                <a:moveTo>
                  <a:pt x="129942" y="0"/>
                </a:moveTo>
                <a:lnTo>
                  <a:pt x="2993467" y="0"/>
                </a:lnTo>
                <a:cubicBezTo>
                  <a:pt x="3065233" y="0"/>
                  <a:pt x="3123409" y="58177"/>
                  <a:pt x="3123409" y="129942"/>
                </a:cubicBezTo>
                <a:lnTo>
                  <a:pt x="3123409" y="1848475"/>
                </a:lnTo>
                <a:cubicBezTo>
                  <a:pt x="3123409" y="1920240"/>
                  <a:pt x="3065233" y="1978417"/>
                  <a:pt x="2993467" y="1978417"/>
                </a:cubicBezTo>
                <a:lnTo>
                  <a:pt x="129942" y="1978417"/>
                </a:lnTo>
                <a:cubicBezTo>
                  <a:pt x="58177" y="1978417"/>
                  <a:pt x="0" y="1920240"/>
                  <a:pt x="0" y="1848475"/>
                </a:cubicBezTo>
                <a:lnTo>
                  <a:pt x="0" y="129942"/>
                </a:lnTo>
                <a:cubicBezTo>
                  <a:pt x="0" y="58177"/>
                  <a:pt x="58177" y="0"/>
                  <a:pt x="129942" y="0"/>
                </a:cubicBez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99F158EB-4F70-74BD-529E-B106522521B6}"/>
              </a:ext>
            </a:extLst>
          </p:cNvPr>
          <p:cNvSpPr>
            <a:spLocks noGrp="1"/>
          </p:cNvSpPr>
          <p:nvPr>
            <p:ph type="pic" sz="quarter" idx="12"/>
          </p:nvPr>
        </p:nvSpPr>
        <p:spPr>
          <a:xfrm>
            <a:off x="6095999" y="4192003"/>
            <a:ext cx="3123409" cy="1758895"/>
          </a:xfrm>
          <a:custGeom>
            <a:avLst/>
            <a:gdLst>
              <a:gd name="connsiteX0" fmla="*/ 115524 w 3123409"/>
              <a:gd name="connsiteY0" fmla="*/ 0 h 1758895"/>
              <a:gd name="connsiteX1" fmla="*/ 3007885 w 3123409"/>
              <a:gd name="connsiteY1" fmla="*/ 0 h 1758895"/>
              <a:gd name="connsiteX2" fmla="*/ 3123409 w 3123409"/>
              <a:gd name="connsiteY2" fmla="*/ 115524 h 1758895"/>
              <a:gd name="connsiteX3" fmla="*/ 3123409 w 3123409"/>
              <a:gd name="connsiteY3" fmla="*/ 1643371 h 1758895"/>
              <a:gd name="connsiteX4" fmla="*/ 3007885 w 3123409"/>
              <a:gd name="connsiteY4" fmla="*/ 1758895 h 1758895"/>
              <a:gd name="connsiteX5" fmla="*/ 115524 w 3123409"/>
              <a:gd name="connsiteY5" fmla="*/ 1758895 h 1758895"/>
              <a:gd name="connsiteX6" fmla="*/ 0 w 3123409"/>
              <a:gd name="connsiteY6" fmla="*/ 1643371 h 1758895"/>
              <a:gd name="connsiteX7" fmla="*/ 0 w 3123409"/>
              <a:gd name="connsiteY7" fmla="*/ 115524 h 1758895"/>
              <a:gd name="connsiteX8" fmla="*/ 115524 w 3123409"/>
              <a:gd name="connsiteY8" fmla="*/ 0 h 1758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3409" h="1758895">
                <a:moveTo>
                  <a:pt x="115524" y="0"/>
                </a:moveTo>
                <a:lnTo>
                  <a:pt x="3007885" y="0"/>
                </a:lnTo>
                <a:cubicBezTo>
                  <a:pt x="3071687" y="0"/>
                  <a:pt x="3123409" y="51722"/>
                  <a:pt x="3123409" y="115524"/>
                </a:cubicBezTo>
                <a:lnTo>
                  <a:pt x="3123409" y="1643371"/>
                </a:lnTo>
                <a:cubicBezTo>
                  <a:pt x="3123409" y="1707173"/>
                  <a:pt x="3071687" y="1758895"/>
                  <a:pt x="3007885" y="1758895"/>
                </a:cubicBezTo>
                <a:lnTo>
                  <a:pt x="115524" y="1758895"/>
                </a:lnTo>
                <a:cubicBezTo>
                  <a:pt x="51722" y="1758895"/>
                  <a:pt x="0" y="1707173"/>
                  <a:pt x="0" y="1643371"/>
                </a:cubicBezTo>
                <a:lnTo>
                  <a:pt x="0" y="115524"/>
                </a:lnTo>
                <a:cubicBezTo>
                  <a:pt x="0" y="51722"/>
                  <a:pt x="51722" y="0"/>
                  <a:pt x="115524" y="0"/>
                </a:cubicBezTo>
                <a:close/>
              </a:path>
            </a:pathLst>
          </a:custGeom>
        </p:spPr>
        <p:txBody>
          <a:bodyPr wrap="square">
            <a:noAutofit/>
          </a:bodyPr>
          <a:lstStyle/>
          <a:p>
            <a:endParaRPr lang="en-IN"/>
          </a:p>
        </p:txBody>
      </p:sp>
      <p:sp>
        <p:nvSpPr>
          <p:cNvPr id="20" name="Picture Placeholder 19">
            <a:extLst>
              <a:ext uri="{FF2B5EF4-FFF2-40B4-BE49-F238E27FC236}">
                <a16:creationId xmlns:a16="http://schemas.microsoft.com/office/drawing/2014/main" id="{B62E0330-0FF7-CE2C-010A-0EA00DC5956E}"/>
              </a:ext>
            </a:extLst>
          </p:cNvPr>
          <p:cNvSpPr>
            <a:spLocks noGrp="1"/>
          </p:cNvSpPr>
          <p:nvPr>
            <p:ph type="pic" sz="quarter" idx="13"/>
          </p:nvPr>
        </p:nvSpPr>
        <p:spPr>
          <a:xfrm>
            <a:off x="9534529" y="1898462"/>
            <a:ext cx="2249488" cy="4064174"/>
          </a:xfrm>
          <a:custGeom>
            <a:avLst/>
            <a:gdLst>
              <a:gd name="connsiteX0" fmla="*/ 147746 w 2249488"/>
              <a:gd name="connsiteY0" fmla="*/ 0 h 4064174"/>
              <a:gd name="connsiteX1" fmla="*/ 2101742 w 2249488"/>
              <a:gd name="connsiteY1" fmla="*/ 0 h 4064174"/>
              <a:gd name="connsiteX2" fmla="*/ 2249488 w 2249488"/>
              <a:gd name="connsiteY2" fmla="*/ 147746 h 4064174"/>
              <a:gd name="connsiteX3" fmla="*/ 2249488 w 2249488"/>
              <a:gd name="connsiteY3" fmla="*/ 3916428 h 4064174"/>
              <a:gd name="connsiteX4" fmla="*/ 2101742 w 2249488"/>
              <a:gd name="connsiteY4" fmla="*/ 4064174 h 4064174"/>
              <a:gd name="connsiteX5" fmla="*/ 147746 w 2249488"/>
              <a:gd name="connsiteY5" fmla="*/ 4064174 h 4064174"/>
              <a:gd name="connsiteX6" fmla="*/ 0 w 2249488"/>
              <a:gd name="connsiteY6" fmla="*/ 3916428 h 4064174"/>
              <a:gd name="connsiteX7" fmla="*/ 0 w 2249488"/>
              <a:gd name="connsiteY7" fmla="*/ 147746 h 4064174"/>
              <a:gd name="connsiteX8" fmla="*/ 147746 w 2249488"/>
              <a:gd name="connsiteY8" fmla="*/ 0 h 4064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488" h="4064174">
                <a:moveTo>
                  <a:pt x="147746" y="0"/>
                </a:moveTo>
                <a:lnTo>
                  <a:pt x="2101742" y="0"/>
                </a:lnTo>
                <a:cubicBezTo>
                  <a:pt x="2183340" y="0"/>
                  <a:pt x="2249488" y="66148"/>
                  <a:pt x="2249488" y="147746"/>
                </a:cubicBezTo>
                <a:lnTo>
                  <a:pt x="2249488" y="3916428"/>
                </a:lnTo>
                <a:cubicBezTo>
                  <a:pt x="2249488" y="3998026"/>
                  <a:pt x="2183340" y="4064174"/>
                  <a:pt x="2101742" y="4064174"/>
                </a:cubicBezTo>
                <a:lnTo>
                  <a:pt x="147746" y="4064174"/>
                </a:lnTo>
                <a:cubicBezTo>
                  <a:pt x="66148" y="4064174"/>
                  <a:pt x="0" y="3998026"/>
                  <a:pt x="0" y="3916428"/>
                </a:cubicBezTo>
                <a:lnTo>
                  <a:pt x="0" y="147746"/>
                </a:lnTo>
                <a:cubicBezTo>
                  <a:pt x="0" y="66148"/>
                  <a:pt x="66148" y="0"/>
                  <a:pt x="147746" y="0"/>
                </a:cubicBezTo>
                <a:close/>
              </a:path>
            </a:pathLst>
          </a:custGeom>
        </p:spPr>
        <p:txBody>
          <a:bodyPr wrap="square">
            <a:noAutofit/>
          </a:bodyPr>
          <a:lstStyle/>
          <a:p>
            <a:endParaRPr lang="en-IN"/>
          </a:p>
        </p:txBody>
      </p:sp>
    </p:spTree>
    <p:extLst>
      <p:ext uri="{BB962C8B-B14F-4D97-AF65-F5344CB8AC3E}">
        <p14:creationId xmlns:p14="http://schemas.microsoft.com/office/powerpoint/2010/main" val="5765865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F7FE994B-D38C-B439-8EDF-FA4BCB435A00}"/>
              </a:ext>
            </a:extLst>
          </p:cNvPr>
          <p:cNvSpPr>
            <a:spLocks noGrp="1"/>
          </p:cNvSpPr>
          <p:nvPr>
            <p:ph type="pic" sz="quarter" idx="10"/>
          </p:nvPr>
        </p:nvSpPr>
        <p:spPr>
          <a:xfrm>
            <a:off x="8645407" y="2894397"/>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4"/>
                  <a:pt x="1071119" y="1031639"/>
                  <a:pt x="1016245" y="1031640"/>
                </a:cubicBezTo>
                <a:lnTo>
                  <a:pt x="247173" y="1031639"/>
                </a:lnTo>
                <a:lnTo>
                  <a:pt x="0" y="868682"/>
                </a:lnTo>
                <a:close/>
              </a:path>
            </a:pathLst>
          </a:custGeom>
        </p:spPr>
        <p:txBody>
          <a:bodyPr wrap="square">
            <a:noAutofit/>
          </a:bodyPr>
          <a:lstStyle/>
          <a:p>
            <a:endParaRPr lang="en-IN"/>
          </a:p>
        </p:txBody>
      </p:sp>
      <p:sp>
        <p:nvSpPr>
          <p:cNvPr id="14" name="Picture Placeholder 13">
            <a:extLst>
              <a:ext uri="{FF2B5EF4-FFF2-40B4-BE49-F238E27FC236}">
                <a16:creationId xmlns:a16="http://schemas.microsoft.com/office/drawing/2014/main" id="{0AC7276B-01BD-A30B-C837-EE90DF4B0C0E}"/>
              </a:ext>
            </a:extLst>
          </p:cNvPr>
          <p:cNvSpPr>
            <a:spLocks noGrp="1"/>
          </p:cNvSpPr>
          <p:nvPr>
            <p:ph type="pic" sz="quarter" idx="11"/>
          </p:nvPr>
        </p:nvSpPr>
        <p:spPr>
          <a:xfrm>
            <a:off x="10670503" y="2894397"/>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4"/>
                  <a:pt x="1071119" y="1031639"/>
                  <a:pt x="1016245" y="1031640"/>
                </a:cubicBezTo>
                <a:lnTo>
                  <a:pt x="247173" y="1031639"/>
                </a:lnTo>
                <a:lnTo>
                  <a:pt x="0" y="868682"/>
                </a:ln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085D22D7-99E2-24A2-8EE7-3A1F9F97FED8}"/>
              </a:ext>
            </a:extLst>
          </p:cNvPr>
          <p:cNvSpPr>
            <a:spLocks noGrp="1"/>
          </p:cNvSpPr>
          <p:nvPr>
            <p:ph type="pic" sz="quarter" idx="12"/>
          </p:nvPr>
        </p:nvSpPr>
        <p:spPr>
          <a:xfrm>
            <a:off x="8645407" y="4953829"/>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5"/>
                  <a:pt x="1071119" y="1031639"/>
                  <a:pt x="1016245" y="1031640"/>
                </a:cubicBezTo>
                <a:lnTo>
                  <a:pt x="247173" y="1031639"/>
                </a:lnTo>
                <a:lnTo>
                  <a:pt x="0" y="868682"/>
                </a:lnTo>
                <a:close/>
              </a:path>
            </a:pathLst>
          </a:custGeom>
        </p:spPr>
        <p:txBody>
          <a:bodyPr wrap="square">
            <a:noAutofit/>
          </a:bodyPr>
          <a:lstStyle/>
          <a:p>
            <a:endParaRPr lang="en-IN"/>
          </a:p>
        </p:txBody>
      </p:sp>
      <p:sp>
        <p:nvSpPr>
          <p:cNvPr id="20" name="Picture Placeholder 19">
            <a:extLst>
              <a:ext uri="{FF2B5EF4-FFF2-40B4-BE49-F238E27FC236}">
                <a16:creationId xmlns:a16="http://schemas.microsoft.com/office/drawing/2014/main" id="{677771F6-5F84-D6DB-ED8A-ED669E7133C6}"/>
              </a:ext>
            </a:extLst>
          </p:cNvPr>
          <p:cNvSpPr>
            <a:spLocks noGrp="1"/>
          </p:cNvSpPr>
          <p:nvPr>
            <p:ph type="pic" sz="quarter" idx="13"/>
          </p:nvPr>
        </p:nvSpPr>
        <p:spPr>
          <a:xfrm>
            <a:off x="10670503" y="4953829"/>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5"/>
                  <a:pt x="1071119" y="1031639"/>
                  <a:pt x="1016245" y="1031640"/>
                </a:cubicBezTo>
                <a:lnTo>
                  <a:pt x="247173" y="1031639"/>
                </a:lnTo>
                <a:lnTo>
                  <a:pt x="0" y="868682"/>
                </a:lnTo>
                <a:close/>
              </a:path>
            </a:pathLst>
          </a:custGeom>
        </p:spPr>
        <p:txBody>
          <a:bodyPr wrap="square">
            <a:noAutofit/>
          </a:bodyPr>
          <a:lstStyle/>
          <a:p>
            <a:endParaRPr lang="en-IN"/>
          </a:p>
        </p:txBody>
      </p:sp>
    </p:spTree>
    <p:extLst>
      <p:ext uri="{BB962C8B-B14F-4D97-AF65-F5344CB8AC3E}">
        <p14:creationId xmlns:p14="http://schemas.microsoft.com/office/powerpoint/2010/main" val="19862668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4DABB-5579-7086-1272-26E609EA31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55BC3CB-94E9-8B90-2F55-6453BAFC16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53ACAA9-756F-D97B-32EF-6EF6A554E0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F6DE6-1644-0B66-948B-4A6C5B32971A}"/>
              </a:ext>
            </a:extLst>
          </p:cNvPr>
          <p:cNvSpPr>
            <a:spLocks noGrp="1"/>
          </p:cNvSpPr>
          <p:nvPr>
            <p:ph type="dt" sz="half" idx="10"/>
          </p:nvPr>
        </p:nvSpPr>
        <p:spPr/>
        <p:txBody>
          <a:bodyPr/>
          <a:lstStyle/>
          <a:p>
            <a:fld id="{A32E457B-8ACB-4F61-9CA3-BFA1D6F932C5}" type="datetimeFigureOut">
              <a:rPr lang="en-IN" smtClean="0"/>
              <a:t>30-06-2023</a:t>
            </a:fld>
            <a:endParaRPr lang="en-IN"/>
          </a:p>
        </p:txBody>
      </p:sp>
      <p:sp>
        <p:nvSpPr>
          <p:cNvPr id="6" name="Footer Placeholder 5">
            <a:extLst>
              <a:ext uri="{FF2B5EF4-FFF2-40B4-BE49-F238E27FC236}">
                <a16:creationId xmlns:a16="http://schemas.microsoft.com/office/drawing/2014/main" id="{5FC78CF0-D540-60D0-43A9-FB4FB7844E4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827987B-BCE5-E147-13F6-CEBCD95ADFBC}"/>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26727573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67BA0-C763-E897-32DA-138A44B17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4A528F6-B9BB-9DD4-9A84-7AC178A5C5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7D50530-3C67-7732-01F1-5E98EFC3A2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659D25-C3BD-7C7F-F0BA-2933AD53A2E3}"/>
              </a:ext>
            </a:extLst>
          </p:cNvPr>
          <p:cNvSpPr>
            <a:spLocks noGrp="1"/>
          </p:cNvSpPr>
          <p:nvPr>
            <p:ph type="dt" sz="half" idx="10"/>
          </p:nvPr>
        </p:nvSpPr>
        <p:spPr/>
        <p:txBody>
          <a:bodyPr/>
          <a:lstStyle/>
          <a:p>
            <a:fld id="{A32E457B-8ACB-4F61-9CA3-BFA1D6F932C5}" type="datetimeFigureOut">
              <a:rPr lang="en-IN" smtClean="0"/>
              <a:t>30-06-2023</a:t>
            </a:fld>
            <a:endParaRPr lang="en-IN"/>
          </a:p>
        </p:txBody>
      </p:sp>
      <p:sp>
        <p:nvSpPr>
          <p:cNvPr id="6" name="Footer Placeholder 5">
            <a:extLst>
              <a:ext uri="{FF2B5EF4-FFF2-40B4-BE49-F238E27FC236}">
                <a16:creationId xmlns:a16="http://schemas.microsoft.com/office/drawing/2014/main" id="{828C721D-B5BD-48D1-AF73-1F72A826C62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4CBD1CD-F7C0-F7B7-7129-CDC7BB897AB9}"/>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31486210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7E889-884C-6481-218A-AF5A357803A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CF6AD79-A9EC-E3F8-58AF-E641012F9E6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2E3F8F-7DBC-852A-183D-5AF46A838912}"/>
              </a:ext>
            </a:extLst>
          </p:cNvPr>
          <p:cNvSpPr>
            <a:spLocks noGrp="1"/>
          </p:cNvSpPr>
          <p:nvPr>
            <p:ph type="dt" sz="half" idx="10"/>
          </p:nvPr>
        </p:nvSpPr>
        <p:spPr/>
        <p:txBody>
          <a:bodyPr/>
          <a:lstStyle/>
          <a:p>
            <a:fld id="{A32E457B-8ACB-4F61-9CA3-BFA1D6F932C5}" type="datetimeFigureOut">
              <a:rPr lang="en-IN" smtClean="0"/>
              <a:t>30-06-2023</a:t>
            </a:fld>
            <a:endParaRPr lang="en-IN"/>
          </a:p>
        </p:txBody>
      </p:sp>
      <p:sp>
        <p:nvSpPr>
          <p:cNvPr id="5" name="Footer Placeholder 4">
            <a:extLst>
              <a:ext uri="{FF2B5EF4-FFF2-40B4-BE49-F238E27FC236}">
                <a16:creationId xmlns:a16="http://schemas.microsoft.com/office/drawing/2014/main" id="{472C293D-E565-DE13-1AC0-7E20169E02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CA0241B-4616-15BB-C44D-C2630B1FF3B4}"/>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31580198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F4A897-7DC2-16F4-FEBE-A1C70C37107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742379A-CFAD-9FD8-0B3A-0FEFD0CCD9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DEAC50-628E-1D40-2987-202F01014170}"/>
              </a:ext>
            </a:extLst>
          </p:cNvPr>
          <p:cNvSpPr>
            <a:spLocks noGrp="1"/>
          </p:cNvSpPr>
          <p:nvPr>
            <p:ph type="dt" sz="half" idx="10"/>
          </p:nvPr>
        </p:nvSpPr>
        <p:spPr/>
        <p:txBody>
          <a:bodyPr/>
          <a:lstStyle/>
          <a:p>
            <a:fld id="{A32E457B-8ACB-4F61-9CA3-BFA1D6F932C5}" type="datetimeFigureOut">
              <a:rPr lang="en-IN" smtClean="0"/>
              <a:t>30-06-2023</a:t>
            </a:fld>
            <a:endParaRPr lang="en-IN"/>
          </a:p>
        </p:txBody>
      </p:sp>
      <p:sp>
        <p:nvSpPr>
          <p:cNvPr id="5" name="Footer Placeholder 4">
            <a:extLst>
              <a:ext uri="{FF2B5EF4-FFF2-40B4-BE49-F238E27FC236}">
                <a16:creationId xmlns:a16="http://schemas.microsoft.com/office/drawing/2014/main" id="{532B6279-0716-B1AD-C027-724F217EFB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621D09-C0CB-455A-56F8-BF25B81B8860}"/>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515547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87C3683E-9202-91EC-CBD8-16009D5302E5}"/>
              </a:ext>
            </a:extLst>
          </p:cNvPr>
          <p:cNvSpPr>
            <a:spLocks noGrp="1"/>
          </p:cNvSpPr>
          <p:nvPr>
            <p:ph type="pic" sz="quarter" idx="10"/>
          </p:nvPr>
        </p:nvSpPr>
        <p:spPr>
          <a:xfrm>
            <a:off x="863600" y="673100"/>
            <a:ext cx="4495800" cy="6870700"/>
          </a:xfrm>
          <a:custGeom>
            <a:avLst/>
            <a:gdLst>
              <a:gd name="connsiteX0" fmla="*/ 0 w 4495800"/>
              <a:gd name="connsiteY0" fmla="*/ 0 h 6870700"/>
              <a:gd name="connsiteX1" fmla="*/ 4495800 w 4495800"/>
              <a:gd name="connsiteY1" fmla="*/ 0 h 6870700"/>
              <a:gd name="connsiteX2" fmla="*/ 4495800 w 4495800"/>
              <a:gd name="connsiteY2" fmla="*/ 6870700 h 6870700"/>
              <a:gd name="connsiteX3" fmla="*/ 0 w 4495800"/>
              <a:gd name="connsiteY3" fmla="*/ 6870700 h 6870700"/>
            </a:gdLst>
            <a:ahLst/>
            <a:cxnLst>
              <a:cxn ang="0">
                <a:pos x="connsiteX0" y="connsiteY0"/>
              </a:cxn>
              <a:cxn ang="0">
                <a:pos x="connsiteX1" y="connsiteY1"/>
              </a:cxn>
              <a:cxn ang="0">
                <a:pos x="connsiteX2" y="connsiteY2"/>
              </a:cxn>
              <a:cxn ang="0">
                <a:pos x="connsiteX3" y="connsiteY3"/>
              </a:cxn>
            </a:cxnLst>
            <a:rect l="l" t="t" r="r" b="b"/>
            <a:pathLst>
              <a:path w="4495800" h="6870700">
                <a:moveTo>
                  <a:pt x="0" y="0"/>
                </a:moveTo>
                <a:lnTo>
                  <a:pt x="4495800" y="0"/>
                </a:lnTo>
                <a:lnTo>
                  <a:pt x="4495800" y="6870700"/>
                </a:lnTo>
                <a:lnTo>
                  <a:pt x="0" y="6870700"/>
                </a:lnTo>
                <a:close/>
              </a:path>
            </a:pathLst>
          </a:custGeom>
        </p:spPr>
        <p:txBody>
          <a:bodyPr wrap="square">
            <a:noAutofit/>
          </a:bodyPr>
          <a:lstStyle/>
          <a:p>
            <a:endParaRPr lang="en-IN"/>
          </a:p>
        </p:txBody>
      </p:sp>
    </p:spTree>
    <p:extLst>
      <p:ext uri="{BB962C8B-B14F-4D97-AF65-F5344CB8AC3E}">
        <p14:creationId xmlns:p14="http://schemas.microsoft.com/office/powerpoint/2010/main" val="32318193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279A781-48D8-B6DD-617F-55D373D532BA}"/>
              </a:ext>
            </a:extLst>
          </p:cNvPr>
          <p:cNvSpPr>
            <a:spLocks noGrp="1"/>
          </p:cNvSpPr>
          <p:nvPr>
            <p:ph type="pic" sz="quarter" idx="10"/>
          </p:nvPr>
        </p:nvSpPr>
        <p:spPr>
          <a:xfrm>
            <a:off x="3273896" y="1162071"/>
            <a:ext cx="1406053" cy="1406053"/>
          </a:xfrm>
          <a:custGeom>
            <a:avLst/>
            <a:gdLst>
              <a:gd name="connsiteX0" fmla="*/ 69951 w 1406053"/>
              <a:gd name="connsiteY0" fmla="*/ 0 h 1406053"/>
              <a:gd name="connsiteX1" fmla="*/ 1336102 w 1406053"/>
              <a:gd name="connsiteY1" fmla="*/ 0 h 1406053"/>
              <a:gd name="connsiteX2" fmla="*/ 1406053 w 1406053"/>
              <a:gd name="connsiteY2" fmla="*/ 69951 h 1406053"/>
              <a:gd name="connsiteX3" fmla="*/ 1406053 w 1406053"/>
              <a:gd name="connsiteY3" fmla="*/ 1336102 h 1406053"/>
              <a:gd name="connsiteX4" fmla="*/ 1336102 w 1406053"/>
              <a:gd name="connsiteY4" fmla="*/ 1406053 h 1406053"/>
              <a:gd name="connsiteX5" fmla="*/ 69951 w 1406053"/>
              <a:gd name="connsiteY5" fmla="*/ 1406053 h 1406053"/>
              <a:gd name="connsiteX6" fmla="*/ 0 w 1406053"/>
              <a:gd name="connsiteY6" fmla="*/ 1336102 h 1406053"/>
              <a:gd name="connsiteX7" fmla="*/ 0 w 1406053"/>
              <a:gd name="connsiteY7" fmla="*/ 69951 h 1406053"/>
              <a:gd name="connsiteX8" fmla="*/ 69951 w 1406053"/>
              <a:gd name="connsiteY8" fmla="*/ 0 h 140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6053" h="1406053">
                <a:moveTo>
                  <a:pt x="69951" y="0"/>
                </a:moveTo>
                <a:lnTo>
                  <a:pt x="1336102" y="0"/>
                </a:lnTo>
                <a:cubicBezTo>
                  <a:pt x="1374735" y="0"/>
                  <a:pt x="1406053" y="31318"/>
                  <a:pt x="1406053" y="69951"/>
                </a:cubicBezTo>
                <a:lnTo>
                  <a:pt x="1406053" y="1336102"/>
                </a:lnTo>
                <a:cubicBezTo>
                  <a:pt x="1406053" y="1374735"/>
                  <a:pt x="1374735" y="1406053"/>
                  <a:pt x="1336102" y="1406053"/>
                </a:cubicBezTo>
                <a:lnTo>
                  <a:pt x="69951" y="1406053"/>
                </a:lnTo>
                <a:cubicBezTo>
                  <a:pt x="31318" y="1406053"/>
                  <a:pt x="0" y="1374735"/>
                  <a:pt x="0" y="1336102"/>
                </a:cubicBezTo>
                <a:lnTo>
                  <a:pt x="0" y="69951"/>
                </a:lnTo>
                <a:cubicBezTo>
                  <a:pt x="0" y="31318"/>
                  <a:pt x="31318" y="0"/>
                  <a:pt x="69951"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3199165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AD98A-94BA-8601-0605-196AA39800B1}"/>
              </a:ext>
            </a:extLst>
          </p:cNvPr>
          <p:cNvSpPr>
            <a:spLocks noGrp="1"/>
          </p:cNvSpPr>
          <p:nvPr>
            <p:ph type="pic" sz="quarter" idx="10"/>
          </p:nvPr>
        </p:nvSpPr>
        <p:spPr>
          <a:xfrm>
            <a:off x="3478209"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
        <p:nvSpPr>
          <p:cNvPr id="16" name="Picture Placeholder 15">
            <a:extLst>
              <a:ext uri="{FF2B5EF4-FFF2-40B4-BE49-F238E27FC236}">
                <a16:creationId xmlns:a16="http://schemas.microsoft.com/office/drawing/2014/main" id="{3E153428-B1E3-D072-602C-C6D275598020}"/>
              </a:ext>
            </a:extLst>
          </p:cNvPr>
          <p:cNvSpPr>
            <a:spLocks noGrp="1"/>
          </p:cNvSpPr>
          <p:nvPr>
            <p:ph type="pic" sz="quarter" idx="11"/>
          </p:nvPr>
        </p:nvSpPr>
        <p:spPr>
          <a:xfrm>
            <a:off x="5673569"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
        <p:nvSpPr>
          <p:cNvPr id="19" name="Picture Placeholder 18">
            <a:extLst>
              <a:ext uri="{FF2B5EF4-FFF2-40B4-BE49-F238E27FC236}">
                <a16:creationId xmlns:a16="http://schemas.microsoft.com/office/drawing/2014/main" id="{6BE458EE-95D6-C5D2-24C6-D7E700AC3E86}"/>
              </a:ext>
            </a:extLst>
          </p:cNvPr>
          <p:cNvSpPr>
            <a:spLocks noGrp="1"/>
          </p:cNvSpPr>
          <p:nvPr>
            <p:ph type="pic" sz="quarter" idx="12"/>
          </p:nvPr>
        </p:nvSpPr>
        <p:spPr>
          <a:xfrm>
            <a:off x="7868929"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
        <p:nvSpPr>
          <p:cNvPr id="22" name="Picture Placeholder 21">
            <a:extLst>
              <a:ext uri="{FF2B5EF4-FFF2-40B4-BE49-F238E27FC236}">
                <a16:creationId xmlns:a16="http://schemas.microsoft.com/office/drawing/2014/main" id="{3790EFBF-A14B-B61E-B728-9CFF840B09BA}"/>
              </a:ext>
            </a:extLst>
          </p:cNvPr>
          <p:cNvSpPr>
            <a:spLocks noGrp="1"/>
          </p:cNvSpPr>
          <p:nvPr>
            <p:ph type="pic" sz="quarter" idx="13"/>
          </p:nvPr>
        </p:nvSpPr>
        <p:spPr>
          <a:xfrm>
            <a:off x="10064288"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72580261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9A885-9A06-A8DE-57E8-8204BFD4725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F859467-A1CF-D0A1-1BA3-2D9C08BA0F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C757E6-9AA2-F3F1-32FC-C299E797001D}"/>
              </a:ext>
            </a:extLst>
          </p:cNvPr>
          <p:cNvSpPr>
            <a:spLocks noGrp="1"/>
          </p:cNvSpPr>
          <p:nvPr>
            <p:ph type="dt" sz="half" idx="10"/>
          </p:nvPr>
        </p:nvSpPr>
        <p:spPr/>
        <p:txBody>
          <a:bodyPr/>
          <a:lstStyle/>
          <a:p>
            <a:fld id="{A32E457B-8ACB-4F61-9CA3-BFA1D6F932C5}" type="datetimeFigureOut">
              <a:rPr lang="en-IN" smtClean="0"/>
              <a:t>30-06-2023</a:t>
            </a:fld>
            <a:endParaRPr lang="en-IN"/>
          </a:p>
        </p:txBody>
      </p:sp>
      <p:sp>
        <p:nvSpPr>
          <p:cNvPr id="5" name="Footer Placeholder 4">
            <a:extLst>
              <a:ext uri="{FF2B5EF4-FFF2-40B4-BE49-F238E27FC236}">
                <a16:creationId xmlns:a16="http://schemas.microsoft.com/office/drawing/2014/main" id="{D56C9775-937A-DC3A-2D6D-8729C87998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EEB8F4-49B2-C08A-BFBC-A1D0A8398656}"/>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4009449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A6C48-C987-38BA-0E90-578065EB72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A87CC50-35AE-6963-D4D0-2BF79FA413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F1F8D-DD0E-84BB-0021-EFAD2E57D654}"/>
              </a:ext>
            </a:extLst>
          </p:cNvPr>
          <p:cNvSpPr>
            <a:spLocks noGrp="1"/>
          </p:cNvSpPr>
          <p:nvPr>
            <p:ph type="dt" sz="half" idx="10"/>
          </p:nvPr>
        </p:nvSpPr>
        <p:spPr/>
        <p:txBody>
          <a:bodyPr/>
          <a:lstStyle/>
          <a:p>
            <a:fld id="{A32E457B-8ACB-4F61-9CA3-BFA1D6F932C5}" type="datetimeFigureOut">
              <a:rPr lang="en-IN" smtClean="0"/>
              <a:t>30-06-2023</a:t>
            </a:fld>
            <a:endParaRPr lang="en-IN"/>
          </a:p>
        </p:txBody>
      </p:sp>
      <p:sp>
        <p:nvSpPr>
          <p:cNvPr id="5" name="Footer Placeholder 4">
            <a:extLst>
              <a:ext uri="{FF2B5EF4-FFF2-40B4-BE49-F238E27FC236}">
                <a16:creationId xmlns:a16="http://schemas.microsoft.com/office/drawing/2014/main" id="{7EC163B6-9A48-F9F5-B67B-433383966B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7A708A-BC70-5D41-5AA4-06F8F4801EEF}"/>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6544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E8764-0FBC-68BB-5B89-B0DA8B67B91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7A8E6B6-58BF-CC6F-323C-0A288ACAB9D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6669224-4E6C-B58A-CA01-E681BB1B5E0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66BEE1E-A6DF-0099-61FE-4D08414709D6}"/>
              </a:ext>
            </a:extLst>
          </p:cNvPr>
          <p:cNvSpPr>
            <a:spLocks noGrp="1"/>
          </p:cNvSpPr>
          <p:nvPr>
            <p:ph type="dt" sz="half" idx="10"/>
          </p:nvPr>
        </p:nvSpPr>
        <p:spPr/>
        <p:txBody>
          <a:bodyPr/>
          <a:lstStyle/>
          <a:p>
            <a:fld id="{A32E457B-8ACB-4F61-9CA3-BFA1D6F932C5}" type="datetimeFigureOut">
              <a:rPr lang="en-IN" smtClean="0"/>
              <a:t>30-06-2023</a:t>
            </a:fld>
            <a:endParaRPr lang="en-IN"/>
          </a:p>
        </p:txBody>
      </p:sp>
      <p:sp>
        <p:nvSpPr>
          <p:cNvPr id="6" name="Footer Placeholder 5">
            <a:extLst>
              <a:ext uri="{FF2B5EF4-FFF2-40B4-BE49-F238E27FC236}">
                <a16:creationId xmlns:a16="http://schemas.microsoft.com/office/drawing/2014/main" id="{C35B82A4-5509-E162-65A4-5A011A59236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ACB0A6B-FB45-0F63-BE40-3816DA5DA1B8}"/>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2782884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4D046-6E1A-2255-D66A-A585E9AC01D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97DBC03-7F5A-D0B2-AA6C-476D9B10CD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FB0DE8A-702E-2C81-5A1A-DA2DAF36D1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A81DF6E-430A-554F-B020-471E30536D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33DA32-C9B2-543E-D772-4F1C058173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6C8D373-859C-15CB-182E-4B47B133322B}"/>
              </a:ext>
            </a:extLst>
          </p:cNvPr>
          <p:cNvSpPr>
            <a:spLocks noGrp="1"/>
          </p:cNvSpPr>
          <p:nvPr>
            <p:ph type="dt" sz="half" idx="10"/>
          </p:nvPr>
        </p:nvSpPr>
        <p:spPr/>
        <p:txBody>
          <a:bodyPr/>
          <a:lstStyle/>
          <a:p>
            <a:fld id="{A32E457B-8ACB-4F61-9CA3-BFA1D6F932C5}" type="datetimeFigureOut">
              <a:rPr lang="en-IN" smtClean="0"/>
              <a:t>30-06-2023</a:t>
            </a:fld>
            <a:endParaRPr lang="en-IN"/>
          </a:p>
        </p:txBody>
      </p:sp>
      <p:sp>
        <p:nvSpPr>
          <p:cNvPr id="8" name="Footer Placeholder 7">
            <a:extLst>
              <a:ext uri="{FF2B5EF4-FFF2-40B4-BE49-F238E27FC236}">
                <a16:creationId xmlns:a16="http://schemas.microsoft.com/office/drawing/2014/main" id="{EB041F4C-8CE6-8E26-363E-7D679A2BA14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1D4AA56-2D1D-9D9E-92F2-1933ABD0547F}"/>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408971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B0BE9-6ACA-7837-F8A6-93D6198EEE7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272C6CB-8788-CD10-4D0B-B920452AF89F}"/>
              </a:ext>
            </a:extLst>
          </p:cNvPr>
          <p:cNvSpPr>
            <a:spLocks noGrp="1"/>
          </p:cNvSpPr>
          <p:nvPr>
            <p:ph type="dt" sz="half" idx="10"/>
          </p:nvPr>
        </p:nvSpPr>
        <p:spPr/>
        <p:txBody>
          <a:bodyPr/>
          <a:lstStyle/>
          <a:p>
            <a:fld id="{A32E457B-8ACB-4F61-9CA3-BFA1D6F932C5}" type="datetimeFigureOut">
              <a:rPr lang="en-IN" smtClean="0"/>
              <a:t>30-06-2023</a:t>
            </a:fld>
            <a:endParaRPr lang="en-IN"/>
          </a:p>
        </p:txBody>
      </p:sp>
      <p:sp>
        <p:nvSpPr>
          <p:cNvPr id="4" name="Footer Placeholder 3">
            <a:extLst>
              <a:ext uri="{FF2B5EF4-FFF2-40B4-BE49-F238E27FC236}">
                <a16:creationId xmlns:a16="http://schemas.microsoft.com/office/drawing/2014/main" id="{75F4B915-DA01-8120-173C-DAD1A1E712F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633C12B-DA75-926D-AD5A-96E53A0A406B}"/>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3411797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A1C108-C7E0-B63D-59A7-EC089C48F9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374FC41-096D-B80A-CE2B-5195BF153A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81D83A-700F-0E5C-8C94-994325997A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2E457B-8ACB-4F61-9CA3-BFA1D6F932C5}" type="datetimeFigureOut">
              <a:rPr lang="en-IN" smtClean="0"/>
              <a:t>30-06-2023</a:t>
            </a:fld>
            <a:endParaRPr lang="en-IN"/>
          </a:p>
        </p:txBody>
      </p:sp>
      <p:sp>
        <p:nvSpPr>
          <p:cNvPr id="5" name="Footer Placeholder 4">
            <a:extLst>
              <a:ext uri="{FF2B5EF4-FFF2-40B4-BE49-F238E27FC236}">
                <a16:creationId xmlns:a16="http://schemas.microsoft.com/office/drawing/2014/main" id="{477FF432-6422-D4FE-B9B1-70128AA752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19A9677-93D6-2D5C-D2E9-FE2C926E25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6DFEE8-03A6-43F7-8184-79995F4902F0}" type="slidenum">
              <a:rPr lang="en-IN" smtClean="0"/>
              <a:t>‹#›</a:t>
            </a:fld>
            <a:endParaRPr lang="en-IN"/>
          </a:p>
        </p:txBody>
      </p:sp>
    </p:spTree>
    <p:extLst>
      <p:ext uri="{BB962C8B-B14F-4D97-AF65-F5344CB8AC3E}">
        <p14:creationId xmlns:p14="http://schemas.microsoft.com/office/powerpoint/2010/main" val="2043676349"/>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1" r:id="rId3"/>
    <p:sldLayoutId id="2147483660" r:id="rId4"/>
    <p:sldLayoutId id="2147483650" r:id="rId5"/>
    <p:sldLayoutId id="2147483651" r:id="rId6"/>
    <p:sldLayoutId id="2147483652" r:id="rId7"/>
    <p:sldLayoutId id="2147483653" r:id="rId8"/>
    <p:sldLayoutId id="2147483654" r:id="rId9"/>
    <p:sldLayoutId id="2147483655" r:id="rId10"/>
    <p:sldLayoutId id="2147483666" r:id="rId11"/>
    <p:sldLayoutId id="2147483664" r:id="rId12"/>
    <p:sldLayoutId id="2147483663" r:id="rId13"/>
    <p:sldLayoutId id="2147483662" r:id="rId14"/>
    <p:sldLayoutId id="2147483656" r:id="rId15"/>
    <p:sldLayoutId id="2147483657" r:id="rId16"/>
    <p:sldLayoutId id="2147483658" r:id="rId17"/>
    <p:sldLayoutId id="2147483659"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11.xml"/><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8" Type="http://schemas.openxmlformats.org/officeDocument/2006/relationships/slide" Target="slide6.xml"/><Relationship Id="rId3" Type="http://schemas.openxmlformats.org/officeDocument/2006/relationships/slide" Target="slide3.xml"/><Relationship Id="rId7" Type="http://schemas.openxmlformats.org/officeDocument/2006/relationships/image" Target="../media/image5.svg"/><Relationship Id="rId2" Type="http://schemas.openxmlformats.org/officeDocument/2006/relationships/slide" Target="slide2.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slide" Target="slide10.xml"/><Relationship Id="rId5" Type="http://schemas.openxmlformats.org/officeDocument/2006/relationships/slide" Target="slide5.xml"/><Relationship Id="rId10" Type="http://schemas.openxmlformats.org/officeDocument/2006/relationships/slide" Target="slide8.xml"/><Relationship Id="rId4" Type="http://schemas.openxmlformats.org/officeDocument/2006/relationships/slide" Target="slide4.xml"/><Relationship Id="rId9" Type="http://schemas.openxmlformats.org/officeDocument/2006/relationships/slide" Target="slide7.xml"/></Relationships>
</file>

<file path=ppt/slides/_rels/slide3.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slide" Target="slide10.xml"/><Relationship Id="rId3" Type="http://schemas.openxmlformats.org/officeDocument/2006/relationships/image" Target="../media/image7.svg"/><Relationship Id="rId7" Type="http://schemas.openxmlformats.org/officeDocument/2006/relationships/slide" Target="slide5.xml"/><Relationship Id="rId12" Type="http://schemas.openxmlformats.org/officeDocument/2006/relationships/slide" Target="slide8.xml"/><Relationship Id="rId2" Type="http://schemas.openxmlformats.org/officeDocument/2006/relationships/image" Target="../media/image6.png"/><Relationship Id="rId1" Type="http://schemas.openxmlformats.org/officeDocument/2006/relationships/slideLayout" Target="../slideLayouts/slideLayout3.xml"/><Relationship Id="rId6" Type="http://schemas.openxmlformats.org/officeDocument/2006/relationships/slide" Target="slide4.xml"/><Relationship Id="rId11" Type="http://schemas.openxmlformats.org/officeDocument/2006/relationships/slide" Target="slide7.xml"/><Relationship Id="rId5" Type="http://schemas.openxmlformats.org/officeDocument/2006/relationships/slide" Target="slide3.xml"/><Relationship Id="rId10" Type="http://schemas.openxmlformats.org/officeDocument/2006/relationships/slide" Target="slide6.xml"/><Relationship Id="rId4" Type="http://schemas.openxmlformats.org/officeDocument/2006/relationships/slide" Target="slide2.xml"/><Relationship Id="rId9" Type="http://schemas.openxmlformats.org/officeDocument/2006/relationships/image" Target="../media/image5.svg"/><Relationship Id="rId14" Type="http://schemas.openxmlformats.org/officeDocument/2006/relationships/image" Target="../media/image8.jpeg"/></Relationships>
</file>

<file path=ppt/slides/_rels/slide4.xml.rels><?xml version="1.0" encoding="UTF-8" standalone="yes"?>
<Relationships xmlns="http://schemas.openxmlformats.org/package/2006/relationships"><Relationship Id="rId8" Type="http://schemas.openxmlformats.org/officeDocument/2006/relationships/slide" Target="slide6.xml"/><Relationship Id="rId3" Type="http://schemas.openxmlformats.org/officeDocument/2006/relationships/slide" Target="slide3.xml"/><Relationship Id="rId7" Type="http://schemas.openxmlformats.org/officeDocument/2006/relationships/image" Target="../media/image5.svg"/><Relationship Id="rId12" Type="http://schemas.openxmlformats.org/officeDocument/2006/relationships/image" Target="../media/image9.PNG"/><Relationship Id="rId2" Type="http://schemas.openxmlformats.org/officeDocument/2006/relationships/slide" Target="slide2.xml"/><Relationship Id="rId1" Type="http://schemas.openxmlformats.org/officeDocument/2006/relationships/slideLayout" Target="../slideLayouts/slideLayout4.xml"/><Relationship Id="rId6" Type="http://schemas.openxmlformats.org/officeDocument/2006/relationships/image" Target="../media/image4.png"/><Relationship Id="rId11" Type="http://schemas.openxmlformats.org/officeDocument/2006/relationships/slide" Target="slide10.xml"/><Relationship Id="rId5" Type="http://schemas.openxmlformats.org/officeDocument/2006/relationships/slide" Target="slide5.xml"/><Relationship Id="rId10" Type="http://schemas.openxmlformats.org/officeDocument/2006/relationships/slide" Target="slide8.xml"/><Relationship Id="rId4" Type="http://schemas.openxmlformats.org/officeDocument/2006/relationships/slide" Target="slide4.xml"/><Relationship Id="rId9" Type="http://schemas.openxmlformats.org/officeDocument/2006/relationships/slide" Target="slide7.xml"/></Relationships>
</file>

<file path=ppt/slides/_rels/slide5.xml.rels><?xml version="1.0" encoding="UTF-8" standalone="yes"?>
<Relationships xmlns="http://schemas.openxmlformats.org/package/2006/relationships"><Relationship Id="rId8" Type="http://schemas.openxmlformats.org/officeDocument/2006/relationships/slide" Target="slide7.xml"/><Relationship Id="rId13" Type="http://schemas.openxmlformats.org/officeDocument/2006/relationships/image" Target="../media/image12.png"/><Relationship Id="rId3" Type="http://schemas.openxmlformats.org/officeDocument/2006/relationships/slide" Target="slide3.xml"/><Relationship Id="rId7" Type="http://schemas.openxmlformats.org/officeDocument/2006/relationships/image" Target="../media/image5.svg"/><Relationship Id="rId12" Type="http://schemas.openxmlformats.org/officeDocument/2006/relationships/image" Target="../media/image11.png"/><Relationship Id="rId2" Type="http://schemas.openxmlformats.org/officeDocument/2006/relationships/slide" Target="slide2.xml"/><Relationship Id="rId1" Type="http://schemas.openxmlformats.org/officeDocument/2006/relationships/slideLayout" Target="../slideLayouts/slideLayout4.xml"/><Relationship Id="rId6" Type="http://schemas.openxmlformats.org/officeDocument/2006/relationships/image" Target="../media/image4.png"/><Relationship Id="rId11" Type="http://schemas.openxmlformats.org/officeDocument/2006/relationships/image" Target="../media/image10.png"/><Relationship Id="rId5" Type="http://schemas.openxmlformats.org/officeDocument/2006/relationships/slide" Target="slide6.xml"/><Relationship Id="rId10" Type="http://schemas.openxmlformats.org/officeDocument/2006/relationships/slide" Target="slide10.xml"/><Relationship Id="rId4" Type="http://schemas.openxmlformats.org/officeDocument/2006/relationships/slide" Target="slide4.xml"/><Relationship Id="rId9" Type="http://schemas.openxmlformats.org/officeDocument/2006/relationships/slide" Target="slide8.xml"/></Relationships>
</file>

<file path=ppt/slides/_rels/slide6.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slide" Target="slide3.xml"/><Relationship Id="rId7" Type="http://schemas.openxmlformats.org/officeDocument/2006/relationships/image" Target="../media/image5.svg"/><Relationship Id="rId2" Type="http://schemas.openxmlformats.org/officeDocument/2006/relationships/slide" Target="slide2.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slide" Target="slide7.xml"/><Relationship Id="rId10" Type="http://schemas.openxmlformats.org/officeDocument/2006/relationships/image" Target="../media/image10.png"/><Relationship Id="rId4" Type="http://schemas.openxmlformats.org/officeDocument/2006/relationships/slide" Target="slide4.xml"/><Relationship Id="rId9" Type="http://schemas.openxmlformats.org/officeDocument/2006/relationships/slide" Target="slide10.xml"/></Relationships>
</file>

<file path=ppt/slides/_rels/slide7.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3.xml"/><Relationship Id="rId7" Type="http://schemas.openxmlformats.org/officeDocument/2006/relationships/image" Target="../media/image5.svg"/><Relationship Id="rId2" Type="http://schemas.openxmlformats.org/officeDocument/2006/relationships/slide" Target="slide2.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slide" Target="slide8.xml"/><Relationship Id="rId4" Type="http://schemas.openxmlformats.org/officeDocument/2006/relationships/slide" Target="slide4.xml"/><Relationship Id="rId9" Type="http://schemas.openxmlformats.org/officeDocument/2006/relationships/image" Target="../media/image11.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slide" Target="slide3.xml"/><Relationship Id="rId7" Type="http://schemas.openxmlformats.org/officeDocument/2006/relationships/image" Target="../media/image5.svg"/><Relationship Id="rId2" Type="http://schemas.openxmlformats.org/officeDocument/2006/relationships/slide" Target="slide2.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slide" Target="slide10.xml"/><Relationship Id="rId4" Type="http://schemas.openxmlformats.org/officeDocument/2006/relationships/slide" Target="slide4.xml"/></Relationships>
</file>

<file path=ppt/slides/_rels/slide9.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image" Target="../media/image5.svg"/><Relationship Id="rId2" Type="http://schemas.openxmlformats.org/officeDocument/2006/relationships/slide" Target="slide2.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slide" Target="slide10.xml"/><Relationship Id="rId4" Type="http://schemas.openxmlformats.org/officeDocument/2006/relationships/slide" Target="slid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32DF89D0-F660-08A6-6DB1-3EDA86823BA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557615" y="1448796"/>
            <a:ext cx="1524000" cy="1517515"/>
          </a:xfrm>
          <a:prstGeom prst="rect">
            <a:avLst/>
          </a:prstGeom>
        </p:spPr>
      </p:pic>
      <p:sp>
        <p:nvSpPr>
          <p:cNvPr id="10" name="TextBox 9">
            <a:extLst>
              <a:ext uri="{FF2B5EF4-FFF2-40B4-BE49-F238E27FC236}">
                <a16:creationId xmlns:a16="http://schemas.microsoft.com/office/drawing/2014/main" id="{B7162120-C336-DB7C-C8D0-E12DCCE9DA6B}"/>
              </a:ext>
            </a:extLst>
          </p:cNvPr>
          <p:cNvSpPr txBox="1"/>
          <p:nvPr/>
        </p:nvSpPr>
        <p:spPr>
          <a:xfrm>
            <a:off x="7151996" y="1321876"/>
            <a:ext cx="5020926" cy="2246769"/>
          </a:xfrm>
          <a:prstGeom prst="rect">
            <a:avLst/>
          </a:prstGeom>
          <a:noFill/>
        </p:spPr>
        <p:txBody>
          <a:bodyPr wrap="none" rtlCol="0">
            <a:spAutoFit/>
          </a:bodyPr>
          <a:lstStyle/>
          <a:p>
            <a:pPr algn="ctr"/>
            <a:r>
              <a:rPr lang="en-IN" sz="4000" dirty="0">
                <a:solidFill>
                  <a:srgbClr val="1ED760"/>
                </a:solidFill>
                <a:latin typeface="Poppins SemiBold" panose="00000700000000000000" pitchFamily="50" charset="0"/>
                <a:cs typeface="Poppins SemiBold" panose="00000700000000000000" pitchFamily="50" charset="0"/>
              </a:rPr>
              <a:t>Spotify</a:t>
            </a:r>
            <a:r>
              <a:rPr lang="en-IN" sz="6000" dirty="0">
                <a:solidFill>
                  <a:srgbClr val="1ED760"/>
                </a:solidFill>
                <a:latin typeface="Poppins SemiBold" panose="00000700000000000000" pitchFamily="50" charset="0"/>
                <a:cs typeface="Poppins SemiBold" panose="00000700000000000000" pitchFamily="50" charset="0"/>
              </a:rPr>
              <a:t> </a:t>
            </a:r>
          </a:p>
          <a:p>
            <a:pPr algn="ctr"/>
            <a:r>
              <a:rPr lang="en-IN" sz="4000" dirty="0">
                <a:solidFill>
                  <a:srgbClr val="1ED760"/>
                </a:solidFill>
                <a:latin typeface="Poppins SemiBold" panose="00000700000000000000" pitchFamily="50" charset="0"/>
                <a:cs typeface="Poppins SemiBold" panose="00000700000000000000" pitchFamily="50" charset="0"/>
              </a:rPr>
              <a:t>Recommendation </a:t>
            </a:r>
          </a:p>
          <a:p>
            <a:pPr algn="ctr"/>
            <a:r>
              <a:rPr lang="en-IN" sz="4000" dirty="0">
                <a:solidFill>
                  <a:srgbClr val="1ED760"/>
                </a:solidFill>
                <a:latin typeface="Poppins SemiBold" panose="00000700000000000000" pitchFamily="50" charset="0"/>
                <a:cs typeface="Poppins SemiBold" panose="00000700000000000000" pitchFamily="50" charset="0"/>
              </a:rPr>
              <a:t>Model</a:t>
            </a:r>
            <a:endParaRPr lang="en-IN" sz="6000" dirty="0">
              <a:solidFill>
                <a:srgbClr val="1ED760"/>
              </a:solidFill>
              <a:latin typeface="Poppins SemiBold" panose="00000700000000000000" pitchFamily="50" charset="0"/>
              <a:cs typeface="Poppins SemiBold" panose="00000700000000000000" pitchFamily="50" charset="0"/>
            </a:endParaRPr>
          </a:p>
        </p:txBody>
      </p:sp>
      <p:pic>
        <p:nvPicPr>
          <p:cNvPr id="5" name="Picture Placeholder 4" descr="A person in a red shirt&#10;&#10;Description automatically generated with medium confidence">
            <a:extLst>
              <a:ext uri="{FF2B5EF4-FFF2-40B4-BE49-F238E27FC236}">
                <a16:creationId xmlns:a16="http://schemas.microsoft.com/office/drawing/2014/main" id="{4541E43D-50E1-95C0-F275-9CD065940C59}"/>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18" b="18"/>
          <a:stretch>
            <a:fillRect/>
          </a:stretch>
        </p:blipFill>
        <p:spPr/>
      </p:pic>
      <p:sp>
        <p:nvSpPr>
          <p:cNvPr id="6" name="TextBox 5">
            <a:extLst>
              <a:ext uri="{FF2B5EF4-FFF2-40B4-BE49-F238E27FC236}">
                <a16:creationId xmlns:a16="http://schemas.microsoft.com/office/drawing/2014/main" id="{3996DC1B-67B9-C0B0-B578-C722533DE544}"/>
              </a:ext>
            </a:extLst>
          </p:cNvPr>
          <p:cNvSpPr txBox="1"/>
          <p:nvPr/>
        </p:nvSpPr>
        <p:spPr>
          <a:xfrm>
            <a:off x="9466669" y="6182538"/>
            <a:ext cx="2699778" cy="584775"/>
          </a:xfrm>
          <a:prstGeom prst="rect">
            <a:avLst/>
          </a:prstGeom>
          <a:noFill/>
        </p:spPr>
        <p:txBody>
          <a:bodyPr wrap="none" rtlCol="0">
            <a:spAutoFit/>
          </a:bodyPr>
          <a:lstStyle/>
          <a:p>
            <a:r>
              <a:rPr lang="en-IN" sz="3200" dirty="0">
                <a:solidFill>
                  <a:srgbClr val="1ED760"/>
                </a:solidFill>
                <a:latin typeface="Poppins SemiBold" panose="00000700000000000000" pitchFamily="50" charset="0"/>
                <a:cs typeface="Poppins SemiBold" panose="00000700000000000000" pitchFamily="50" charset="0"/>
              </a:rPr>
              <a:t>Anita </a:t>
            </a:r>
            <a:r>
              <a:rPr lang="en-IN" sz="3200" dirty="0" err="1">
                <a:solidFill>
                  <a:srgbClr val="1ED760"/>
                </a:solidFill>
                <a:latin typeface="Poppins SemiBold" panose="00000700000000000000" pitchFamily="50" charset="0"/>
                <a:cs typeface="Poppins SemiBold" panose="00000700000000000000" pitchFamily="50" charset="0"/>
              </a:rPr>
              <a:t>Gashi</a:t>
            </a:r>
            <a:r>
              <a:rPr lang="en-IN" sz="3200" dirty="0">
                <a:solidFill>
                  <a:srgbClr val="1ED760"/>
                </a:solidFill>
                <a:latin typeface="Poppins SemiBold" panose="00000700000000000000" pitchFamily="50" charset="0"/>
                <a:cs typeface="Poppins SemiBold" panose="00000700000000000000" pitchFamily="50" charset="0"/>
              </a:rPr>
              <a:t> </a:t>
            </a:r>
          </a:p>
        </p:txBody>
      </p:sp>
    </p:spTree>
    <p:extLst>
      <p:ext uri="{BB962C8B-B14F-4D97-AF65-F5344CB8AC3E}">
        <p14:creationId xmlns:p14="http://schemas.microsoft.com/office/powerpoint/2010/main" val="7009054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FE4BEF4F-16A7-27D9-FB12-30D2128537F1}"/>
              </a:ext>
            </a:extLst>
          </p:cNvPr>
          <p:cNvSpPr txBox="1"/>
          <p:nvPr/>
        </p:nvSpPr>
        <p:spPr>
          <a:xfrm>
            <a:off x="3953427" y="2337144"/>
            <a:ext cx="4285147" cy="1015663"/>
          </a:xfrm>
          <a:prstGeom prst="rect">
            <a:avLst/>
          </a:prstGeom>
          <a:noFill/>
        </p:spPr>
        <p:txBody>
          <a:bodyPr wrap="none" rtlCol="0">
            <a:spAutoFit/>
          </a:bodyPr>
          <a:lstStyle/>
          <a:p>
            <a:pPr algn="ctr"/>
            <a:r>
              <a:rPr lang="en-IN" sz="6000" dirty="0">
                <a:solidFill>
                  <a:srgbClr val="1ED760"/>
                </a:solidFill>
                <a:latin typeface="Poppins SemiBold" panose="00000700000000000000" pitchFamily="50" charset="0"/>
                <a:cs typeface="Poppins SemiBold" panose="00000700000000000000" pitchFamily="50" charset="0"/>
              </a:rPr>
              <a:t>Thank You</a:t>
            </a:r>
          </a:p>
        </p:txBody>
      </p:sp>
      <p:sp>
        <p:nvSpPr>
          <p:cNvPr id="25" name="Freeform: Shape 24">
            <a:extLst>
              <a:ext uri="{FF2B5EF4-FFF2-40B4-BE49-F238E27FC236}">
                <a16:creationId xmlns:a16="http://schemas.microsoft.com/office/drawing/2014/main" id="{1371FB22-7FA7-46A2-F082-E8B4A3E0E664}"/>
              </a:ext>
            </a:extLst>
          </p:cNvPr>
          <p:cNvSpPr/>
          <p:nvPr/>
        </p:nvSpPr>
        <p:spPr>
          <a:xfrm>
            <a:off x="0" y="5689950"/>
            <a:ext cx="12192000" cy="1168889"/>
          </a:xfrm>
          <a:custGeom>
            <a:avLst/>
            <a:gdLst>
              <a:gd name="connsiteX0" fmla="*/ 0 w 12192000"/>
              <a:gd name="connsiteY0" fmla="*/ 0 h 1168889"/>
              <a:gd name="connsiteX1" fmla="*/ 12192000 w 12192000"/>
              <a:gd name="connsiteY1" fmla="*/ 0 h 1168889"/>
              <a:gd name="connsiteX2" fmla="*/ 12192000 w 12192000"/>
              <a:gd name="connsiteY2" fmla="*/ 1168890 h 1168889"/>
              <a:gd name="connsiteX3" fmla="*/ 0 w 12192000"/>
              <a:gd name="connsiteY3" fmla="*/ 1168890 h 1168889"/>
              <a:gd name="connsiteX4" fmla="*/ 0 w 12192000"/>
              <a:gd name="connsiteY4" fmla="*/ 0 h 1168889"/>
              <a:gd name="connsiteX5" fmla="*/ 0 w 12192000"/>
              <a:gd name="connsiteY5" fmla="*/ 0 h 11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1168889">
                <a:moveTo>
                  <a:pt x="0" y="0"/>
                </a:moveTo>
                <a:lnTo>
                  <a:pt x="12192000" y="0"/>
                </a:lnTo>
                <a:lnTo>
                  <a:pt x="12192000" y="1168890"/>
                </a:lnTo>
                <a:lnTo>
                  <a:pt x="0" y="1168890"/>
                </a:lnTo>
                <a:lnTo>
                  <a:pt x="0" y="0"/>
                </a:lnTo>
                <a:lnTo>
                  <a:pt x="0" y="0"/>
                </a:lnTo>
                <a:close/>
              </a:path>
            </a:pathLst>
          </a:cu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lt1"/>
              </a:solidFill>
            </a:endParaRPr>
          </a:p>
        </p:txBody>
      </p:sp>
      <p:sp>
        <p:nvSpPr>
          <p:cNvPr id="31" name="Freeform: Shape 30">
            <a:extLst>
              <a:ext uri="{FF2B5EF4-FFF2-40B4-BE49-F238E27FC236}">
                <a16:creationId xmlns:a16="http://schemas.microsoft.com/office/drawing/2014/main" id="{8B75710E-7F2F-8634-D2E3-AA2677355D59}"/>
              </a:ext>
            </a:extLst>
          </p:cNvPr>
          <p:cNvSpPr/>
          <p:nvPr/>
        </p:nvSpPr>
        <p:spPr>
          <a:xfrm>
            <a:off x="422440" y="5873860"/>
            <a:ext cx="801144" cy="801144"/>
          </a:xfrm>
          <a:custGeom>
            <a:avLst/>
            <a:gdLst>
              <a:gd name="connsiteX0" fmla="*/ 0 w 801144"/>
              <a:gd name="connsiteY0" fmla="*/ 0 h 801144"/>
              <a:gd name="connsiteX1" fmla="*/ 801145 w 801144"/>
              <a:gd name="connsiteY1" fmla="*/ 0 h 801144"/>
              <a:gd name="connsiteX2" fmla="*/ 801145 w 801144"/>
              <a:gd name="connsiteY2" fmla="*/ 801145 h 801144"/>
              <a:gd name="connsiteX3" fmla="*/ 0 w 801144"/>
              <a:gd name="connsiteY3" fmla="*/ 801145 h 801144"/>
            </a:gdLst>
            <a:ahLst/>
            <a:cxnLst>
              <a:cxn ang="0">
                <a:pos x="connsiteX0" y="connsiteY0"/>
              </a:cxn>
              <a:cxn ang="0">
                <a:pos x="connsiteX1" y="connsiteY1"/>
              </a:cxn>
              <a:cxn ang="0">
                <a:pos x="connsiteX2" y="connsiteY2"/>
              </a:cxn>
              <a:cxn ang="0">
                <a:pos x="connsiteX3" y="connsiteY3"/>
              </a:cxn>
            </a:cxnLst>
            <a:rect l="l" t="t" r="r" b="b"/>
            <a:pathLst>
              <a:path w="801144" h="801144">
                <a:moveTo>
                  <a:pt x="0" y="0"/>
                </a:moveTo>
                <a:lnTo>
                  <a:pt x="801145" y="0"/>
                </a:lnTo>
                <a:lnTo>
                  <a:pt x="801145" y="801145"/>
                </a:lnTo>
                <a:lnTo>
                  <a:pt x="0" y="801145"/>
                </a:lnTo>
                <a:close/>
              </a:path>
            </a:pathLst>
          </a:custGeom>
          <a:solidFill>
            <a:srgbClr val="DDDFDA"/>
          </a:solidFill>
          <a:ln w="7634" cap="flat">
            <a:noFill/>
            <a:prstDash val="solid"/>
            <a:miter/>
          </a:ln>
        </p:spPr>
        <p:txBody>
          <a:bodyPr rtlCol="0" anchor="ctr"/>
          <a:lstStyle/>
          <a:p>
            <a:endParaRPr lang="en-IN"/>
          </a:p>
        </p:txBody>
      </p:sp>
      <p:sp>
        <p:nvSpPr>
          <p:cNvPr id="32" name="TextBox 31">
            <a:extLst>
              <a:ext uri="{FF2B5EF4-FFF2-40B4-BE49-F238E27FC236}">
                <a16:creationId xmlns:a16="http://schemas.microsoft.com/office/drawing/2014/main" id="{581594D2-253A-09F1-EB23-B2FF63A499F4}"/>
              </a:ext>
            </a:extLst>
          </p:cNvPr>
          <p:cNvSpPr txBox="1"/>
          <p:nvPr/>
        </p:nvSpPr>
        <p:spPr>
          <a:xfrm>
            <a:off x="1295672" y="6281466"/>
            <a:ext cx="1768433" cy="246221"/>
          </a:xfrm>
          <a:prstGeom prst="rect">
            <a:avLst/>
          </a:prstGeom>
          <a:noFill/>
        </p:spPr>
        <p:txBody>
          <a:bodyPr wrap="none" rtlCol="0">
            <a:spAutoFit/>
          </a:bodyPr>
          <a:lstStyle/>
          <a:p>
            <a:pPr algn="l"/>
            <a:r>
              <a:rPr lang="en-IN" sz="1000" spc="0" baseline="0" dirty="0">
                <a:ln/>
                <a:solidFill>
                  <a:srgbClr val="A3A3A3"/>
                </a:solidFill>
                <a:latin typeface="Poppins-Regular"/>
                <a:cs typeface="Poppins-Regular"/>
                <a:sym typeface="Poppins-Regular"/>
                <a:rtl val="0"/>
              </a:rPr>
              <a:t>Luis </a:t>
            </a:r>
            <a:r>
              <a:rPr lang="en-IN" sz="1000" spc="0" baseline="0" dirty="0" err="1">
                <a:ln/>
                <a:solidFill>
                  <a:srgbClr val="A3A3A3"/>
                </a:solidFill>
                <a:latin typeface="Poppins-Regular"/>
                <a:cs typeface="Poppins-Regular"/>
                <a:sym typeface="Poppins-Regular"/>
                <a:rtl val="0"/>
              </a:rPr>
              <a:t>Fonsi</a:t>
            </a:r>
            <a:r>
              <a:rPr lang="en-IN" sz="1000" spc="0" baseline="0" dirty="0">
                <a:ln/>
                <a:solidFill>
                  <a:srgbClr val="A3A3A3"/>
                </a:solidFill>
                <a:latin typeface="Poppins-Regular"/>
                <a:cs typeface="Poppins-Regular"/>
                <a:sym typeface="Poppins-Regular"/>
                <a:rtl val="0"/>
              </a:rPr>
              <a:t>, Daddy Yankee</a:t>
            </a:r>
          </a:p>
        </p:txBody>
      </p:sp>
      <p:sp>
        <p:nvSpPr>
          <p:cNvPr id="36" name="TextBox 35">
            <a:extLst>
              <a:ext uri="{FF2B5EF4-FFF2-40B4-BE49-F238E27FC236}">
                <a16:creationId xmlns:a16="http://schemas.microsoft.com/office/drawing/2014/main" id="{BA8AE424-DCFE-238E-0E73-69A9BC93C1A5}"/>
              </a:ext>
            </a:extLst>
          </p:cNvPr>
          <p:cNvSpPr txBox="1"/>
          <p:nvPr/>
        </p:nvSpPr>
        <p:spPr>
          <a:xfrm>
            <a:off x="1291091" y="5986094"/>
            <a:ext cx="1910388" cy="276999"/>
          </a:xfrm>
          <a:prstGeom prst="rect">
            <a:avLst/>
          </a:prstGeom>
          <a:noFill/>
        </p:spPr>
        <p:txBody>
          <a:bodyPr wrap="square" rtlCol="0">
            <a:spAutoFit/>
          </a:bodyPr>
          <a:lstStyle/>
          <a:p>
            <a:pPr algn="l"/>
            <a:r>
              <a:rPr lang="en-IN" sz="1200" spc="0" baseline="0" dirty="0">
                <a:ln/>
                <a:solidFill>
                  <a:srgbClr val="FFFFFF"/>
                </a:solidFill>
                <a:latin typeface="Poppins-Medium"/>
                <a:cs typeface="Poppins-Medium"/>
                <a:sym typeface="Poppins-Medium"/>
                <a:rtl val="0"/>
              </a:rPr>
              <a:t>Despacito</a:t>
            </a:r>
          </a:p>
        </p:txBody>
      </p:sp>
      <p:grpSp>
        <p:nvGrpSpPr>
          <p:cNvPr id="37" name="Graphic 22">
            <a:extLst>
              <a:ext uri="{FF2B5EF4-FFF2-40B4-BE49-F238E27FC236}">
                <a16:creationId xmlns:a16="http://schemas.microsoft.com/office/drawing/2014/main" id="{F04A90F6-E788-E953-0DF5-E3D3F1F1A524}"/>
              </a:ext>
            </a:extLst>
          </p:cNvPr>
          <p:cNvGrpSpPr/>
          <p:nvPr/>
        </p:nvGrpSpPr>
        <p:grpSpPr>
          <a:xfrm>
            <a:off x="3107581" y="6207327"/>
            <a:ext cx="141998" cy="134058"/>
            <a:chOff x="3193815" y="6207327"/>
            <a:chExt cx="141998" cy="134058"/>
          </a:xfrm>
        </p:grpSpPr>
        <p:sp>
          <p:nvSpPr>
            <p:cNvPr id="38" name="Freeform: Shape 37">
              <a:extLst>
                <a:ext uri="{FF2B5EF4-FFF2-40B4-BE49-F238E27FC236}">
                  <a16:creationId xmlns:a16="http://schemas.microsoft.com/office/drawing/2014/main" id="{322DDAFE-54BD-7E32-65D5-EBF8BA291472}"/>
                </a:ext>
              </a:extLst>
            </p:cNvPr>
            <p:cNvSpPr/>
            <p:nvPr/>
          </p:nvSpPr>
          <p:spPr>
            <a:xfrm>
              <a:off x="3193815" y="6207327"/>
              <a:ext cx="141998" cy="134058"/>
            </a:xfrm>
            <a:custGeom>
              <a:avLst/>
              <a:gdLst>
                <a:gd name="connsiteX0" fmla="*/ 106499 w 141998"/>
                <a:gd name="connsiteY0" fmla="*/ 0 h 134058"/>
                <a:gd name="connsiteX1" fmla="*/ 70999 w 141998"/>
                <a:gd name="connsiteY1" fmla="*/ 27942 h 134058"/>
                <a:gd name="connsiteX2" fmla="*/ 35500 w 141998"/>
                <a:gd name="connsiteY2" fmla="*/ 0 h 134058"/>
                <a:gd name="connsiteX3" fmla="*/ 0 w 141998"/>
                <a:gd name="connsiteY3" fmla="*/ 36263 h 134058"/>
                <a:gd name="connsiteX4" fmla="*/ 70999 w 141998"/>
                <a:gd name="connsiteY4" fmla="*/ 134059 h 134058"/>
                <a:gd name="connsiteX5" fmla="*/ 141998 w 141998"/>
                <a:gd name="connsiteY5" fmla="*/ 36263 h 134058"/>
                <a:gd name="connsiteX6" fmla="*/ 106499 w 141998"/>
                <a:gd name="connsiteY6" fmla="*/ 0 h 134058"/>
                <a:gd name="connsiteX7" fmla="*/ 106499 w 141998"/>
                <a:gd name="connsiteY7" fmla="*/ 0 h 134058"/>
                <a:gd name="connsiteX8" fmla="*/ 70999 w 141998"/>
                <a:gd name="connsiteY8" fmla="*/ 128791 h 134058"/>
                <a:gd name="connsiteX9" fmla="*/ 4123 w 141998"/>
                <a:gd name="connsiteY9" fmla="*/ 36263 h 134058"/>
                <a:gd name="connsiteX10" fmla="*/ 13665 w 141998"/>
                <a:gd name="connsiteY10" fmla="*/ 14353 h 134058"/>
                <a:gd name="connsiteX11" fmla="*/ 35500 w 141998"/>
                <a:gd name="connsiteY11" fmla="*/ 4199 h 134058"/>
                <a:gd name="connsiteX12" fmla="*/ 67258 w 141998"/>
                <a:gd name="connsiteY12" fmla="*/ 29850 h 134058"/>
                <a:gd name="connsiteX13" fmla="*/ 70999 w 141998"/>
                <a:gd name="connsiteY13" fmla="*/ 37255 h 134058"/>
                <a:gd name="connsiteX14" fmla="*/ 74740 w 141998"/>
                <a:gd name="connsiteY14" fmla="*/ 29850 h 134058"/>
                <a:gd name="connsiteX15" fmla="*/ 106499 w 141998"/>
                <a:gd name="connsiteY15" fmla="*/ 4199 h 134058"/>
                <a:gd name="connsiteX16" fmla="*/ 137876 w 141998"/>
                <a:gd name="connsiteY16" fmla="*/ 36339 h 134058"/>
                <a:gd name="connsiteX17" fmla="*/ 70999 w 141998"/>
                <a:gd name="connsiteY17" fmla="*/ 128867 h 134058"/>
                <a:gd name="connsiteX18" fmla="*/ 70999 w 141998"/>
                <a:gd name="connsiteY18" fmla="*/ 128867 h 13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1998" h="134058">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solidFill>
              <a:srgbClr val="B4B5B2"/>
            </a:solidFill>
            <a:ln w="7634" cap="flat">
              <a:noFill/>
              <a:prstDash val="solid"/>
              <a:miter/>
            </a:ln>
          </p:spPr>
          <p:txBody>
            <a:bodyPr rtlCol="0" anchor="ctr"/>
            <a:lstStyle/>
            <a:p>
              <a:endParaRPr lang="en-IN"/>
            </a:p>
          </p:txBody>
        </p:sp>
        <p:sp>
          <p:nvSpPr>
            <p:cNvPr id="39" name="Freeform: Shape 38">
              <a:extLst>
                <a:ext uri="{FF2B5EF4-FFF2-40B4-BE49-F238E27FC236}">
                  <a16:creationId xmlns:a16="http://schemas.microsoft.com/office/drawing/2014/main" id="{9523B0A2-DA63-4010-AA5F-74DAF1DE9D7B}"/>
                </a:ext>
              </a:extLst>
            </p:cNvPr>
            <p:cNvSpPr/>
            <p:nvPr/>
          </p:nvSpPr>
          <p:spPr>
            <a:xfrm>
              <a:off x="3193815" y="6207327"/>
              <a:ext cx="141998" cy="134058"/>
            </a:xfrm>
            <a:custGeom>
              <a:avLst/>
              <a:gdLst>
                <a:gd name="connsiteX0" fmla="*/ 106499 w 141998"/>
                <a:gd name="connsiteY0" fmla="*/ 0 h 134058"/>
                <a:gd name="connsiteX1" fmla="*/ 70999 w 141998"/>
                <a:gd name="connsiteY1" fmla="*/ 27942 h 134058"/>
                <a:gd name="connsiteX2" fmla="*/ 35500 w 141998"/>
                <a:gd name="connsiteY2" fmla="*/ 0 h 134058"/>
                <a:gd name="connsiteX3" fmla="*/ 0 w 141998"/>
                <a:gd name="connsiteY3" fmla="*/ 36263 h 134058"/>
                <a:gd name="connsiteX4" fmla="*/ 70999 w 141998"/>
                <a:gd name="connsiteY4" fmla="*/ 134059 h 134058"/>
                <a:gd name="connsiteX5" fmla="*/ 141998 w 141998"/>
                <a:gd name="connsiteY5" fmla="*/ 36263 h 134058"/>
                <a:gd name="connsiteX6" fmla="*/ 106499 w 141998"/>
                <a:gd name="connsiteY6" fmla="*/ 0 h 134058"/>
                <a:gd name="connsiteX7" fmla="*/ 106499 w 141998"/>
                <a:gd name="connsiteY7" fmla="*/ 0 h 134058"/>
                <a:gd name="connsiteX8" fmla="*/ 70999 w 141998"/>
                <a:gd name="connsiteY8" fmla="*/ 128791 h 134058"/>
                <a:gd name="connsiteX9" fmla="*/ 4123 w 141998"/>
                <a:gd name="connsiteY9" fmla="*/ 36263 h 134058"/>
                <a:gd name="connsiteX10" fmla="*/ 13665 w 141998"/>
                <a:gd name="connsiteY10" fmla="*/ 14353 h 134058"/>
                <a:gd name="connsiteX11" fmla="*/ 35500 w 141998"/>
                <a:gd name="connsiteY11" fmla="*/ 4199 h 134058"/>
                <a:gd name="connsiteX12" fmla="*/ 67258 w 141998"/>
                <a:gd name="connsiteY12" fmla="*/ 29850 h 134058"/>
                <a:gd name="connsiteX13" fmla="*/ 70999 w 141998"/>
                <a:gd name="connsiteY13" fmla="*/ 37255 h 134058"/>
                <a:gd name="connsiteX14" fmla="*/ 74740 w 141998"/>
                <a:gd name="connsiteY14" fmla="*/ 29850 h 134058"/>
                <a:gd name="connsiteX15" fmla="*/ 106499 w 141998"/>
                <a:gd name="connsiteY15" fmla="*/ 4199 h 134058"/>
                <a:gd name="connsiteX16" fmla="*/ 137876 w 141998"/>
                <a:gd name="connsiteY16" fmla="*/ 36339 h 134058"/>
                <a:gd name="connsiteX17" fmla="*/ 70999 w 141998"/>
                <a:gd name="connsiteY17" fmla="*/ 128867 h 134058"/>
                <a:gd name="connsiteX18" fmla="*/ 70999 w 141998"/>
                <a:gd name="connsiteY18" fmla="*/ 128867 h 134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1998" h="134058">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noFill/>
            <a:ln w="5726" cap="flat">
              <a:solidFill>
                <a:srgbClr val="B4B5B2"/>
              </a:solidFill>
              <a:prstDash val="solid"/>
              <a:miter/>
            </a:ln>
          </p:spPr>
          <p:txBody>
            <a:bodyPr rtlCol="0" anchor="ctr"/>
            <a:lstStyle/>
            <a:p>
              <a:endParaRPr lang="en-IN"/>
            </a:p>
          </p:txBody>
        </p:sp>
      </p:grpSp>
      <p:sp>
        <p:nvSpPr>
          <p:cNvPr id="42" name="TextBox 41">
            <a:extLst>
              <a:ext uri="{FF2B5EF4-FFF2-40B4-BE49-F238E27FC236}">
                <a16:creationId xmlns:a16="http://schemas.microsoft.com/office/drawing/2014/main" id="{92DCCBEF-6FD4-1922-F281-7241E0CA1A9D}"/>
              </a:ext>
            </a:extLst>
          </p:cNvPr>
          <p:cNvSpPr txBox="1"/>
          <p:nvPr/>
        </p:nvSpPr>
        <p:spPr>
          <a:xfrm>
            <a:off x="3997540" y="6425602"/>
            <a:ext cx="441146" cy="246221"/>
          </a:xfrm>
          <a:prstGeom prst="rect">
            <a:avLst/>
          </a:prstGeom>
          <a:noFill/>
        </p:spPr>
        <p:txBody>
          <a:bodyPr wrap="none" rtlCol="0">
            <a:spAutoFit/>
          </a:bodyPr>
          <a:lstStyle/>
          <a:p>
            <a:pPr algn="l"/>
            <a:r>
              <a:rPr lang="en-IN" sz="1000" spc="0" baseline="0" dirty="0">
                <a:ln/>
                <a:solidFill>
                  <a:srgbClr val="A3A3A3"/>
                </a:solidFill>
                <a:latin typeface="Poppins-Regular"/>
                <a:cs typeface="Poppins-Regular"/>
                <a:sym typeface="Poppins-Regular"/>
                <a:rtl val="0"/>
              </a:rPr>
              <a:t>0:23</a:t>
            </a:r>
          </a:p>
        </p:txBody>
      </p:sp>
      <p:sp>
        <p:nvSpPr>
          <p:cNvPr id="45" name="TextBox 44">
            <a:extLst>
              <a:ext uri="{FF2B5EF4-FFF2-40B4-BE49-F238E27FC236}">
                <a16:creationId xmlns:a16="http://schemas.microsoft.com/office/drawing/2014/main" id="{02409ACF-257C-445B-CD01-A89D16FA258D}"/>
              </a:ext>
            </a:extLst>
          </p:cNvPr>
          <p:cNvSpPr txBox="1"/>
          <p:nvPr/>
        </p:nvSpPr>
        <p:spPr>
          <a:xfrm>
            <a:off x="8518660" y="6425602"/>
            <a:ext cx="511679" cy="246221"/>
          </a:xfrm>
          <a:prstGeom prst="rect">
            <a:avLst/>
          </a:prstGeom>
          <a:noFill/>
        </p:spPr>
        <p:txBody>
          <a:bodyPr wrap="none" rtlCol="0">
            <a:spAutoFit/>
          </a:bodyPr>
          <a:lstStyle/>
          <a:p>
            <a:pPr algn="l"/>
            <a:r>
              <a:rPr lang="en-IN" sz="1000" spc="0" baseline="0" dirty="0">
                <a:ln/>
                <a:solidFill>
                  <a:srgbClr val="A3A3A3"/>
                </a:solidFill>
                <a:latin typeface="Poppins-Regular"/>
                <a:cs typeface="Poppins-Regular"/>
                <a:sym typeface="Poppins-Regular"/>
                <a:rtl val="0"/>
              </a:rPr>
              <a:t>-3:25</a:t>
            </a:r>
          </a:p>
        </p:txBody>
      </p:sp>
      <p:grpSp>
        <p:nvGrpSpPr>
          <p:cNvPr id="46" name="Graphic 22">
            <a:extLst>
              <a:ext uri="{FF2B5EF4-FFF2-40B4-BE49-F238E27FC236}">
                <a16:creationId xmlns:a16="http://schemas.microsoft.com/office/drawing/2014/main" id="{0B8CE4B4-F590-184F-9CED-B46833E2F959}"/>
              </a:ext>
            </a:extLst>
          </p:cNvPr>
          <p:cNvGrpSpPr/>
          <p:nvPr/>
        </p:nvGrpSpPr>
        <p:grpSpPr>
          <a:xfrm>
            <a:off x="4474933" y="6565987"/>
            <a:ext cx="4007480" cy="7634"/>
            <a:chOff x="4300409" y="6565987"/>
            <a:chExt cx="4007480" cy="7634"/>
          </a:xfrm>
        </p:grpSpPr>
        <p:sp>
          <p:nvSpPr>
            <p:cNvPr id="48" name="Freeform: Shape 47">
              <a:extLst>
                <a:ext uri="{FF2B5EF4-FFF2-40B4-BE49-F238E27FC236}">
                  <a16:creationId xmlns:a16="http://schemas.microsoft.com/office/drawing/2014/main" id="{02C3BDCF-FDFC-9079-D9ED-C887FEFE3341}"/>
                </a:ext>
              </a:extLst>
            </p:cNvPr>
            <p:cNvSpPr/>
            <p:nvPr/>
          </p:nvSpPr>
          <p:spPr>
            <a:xfrm>
              <a:off x="4300409" y="6565987"/>
              <a:ext cx="4007480" cy="7634"/>
            </a:xfrm>
            <a:custGeom>
              <a:avLst/>
              <a:gdLst>
                <a:gd name="connsiteX0" fmla="*/ 0 w 4007480"/>
                <a:gd name="connsiteY0" fmla="*/ 0 h 7634"/>
                <a:gd name="connsiteX1" fmla="*/ 4007481 w 4007480"/>
                <a:gd name="connsiteY1" fmla="*/ 0 h 7634"/>
              </a:gdLst>
              <a:ahLst/>
              <a:cxnLst>
                <a:cxn ang="0">
                  <a:pos x="connsiteX0" y="connsiteY0"/>
                </a:cxn>
                <a:cxn ang="0">
                  <a:pos x="connsiteX1" y="connsiteY1"/>
                </a:cxn>
              </a:cxnLst>
              <a:rect l="l" t="t" r="r" b="b"/>
              <a:pathLst>
                <a:path w="4007480" h="7634">
                  <a:moveTo>
                    <a:pt x="0" y="0"/>
                  </a:moveTo>
                  <a:lnTo>
                    <a:pt x="4007481" y="0"/>
                  </a:lnTo>
                </a:path>
              </a:pathLst>
            </a:custGeom>
            <a:ln w="22903" cap="rnd">
              <a:solidFill>
                <a:srgbClr val="A3A3A3"/>
              </a:solidFill>
              <a:prstDash val="solid"/>
              <a:round/>
            </a:ln>
          </p:spPr>
          <p:txBody>
            <a:bodyPr rtlCol="0" anchor="ctr"/>
            <a:lstStyle/>
            <a:p>
              <a:endParaRPr lang="en-IN"/>
            </a:p>
          </p:txBody>
        </p:sp>
        <p:sp>
          <p:nvSpPr>
            <p:cNvPr id="51" name="Freeform: Shape 50">
              <a:extLst>
                <a:ext uri="{FF2B5EF4-FFF2-40B4-BE49-F238E27FC236}">
                  <a16:creationId xmlns:a16="http://schemas.microsoft.com/office/drawing/2014/main" id="{47CBC3A7-B7B2-D763-ED83-4224245CDE3B}"/>
                </a:ext>
              </a:extLst>
            </p:cNvPr>
            <p:cNvSpPr/>
            <p:nvPr/>
          </p:nvSpPr>
          <p:spPr>
            <a:xfrm>
              <a:off x="4300409" y="6565987"/>
              <a:ext cx="324992" cy="7634"/>
            </a:xfrm>
            <a:custGeom>
              <a:avLst/>
              <a:gdLst>
                <a:gd name="connsiteX0" fmla="*/ 0 w 324992"/>
                <a:gd name="connsiteY0" fmla="*/ 0 h 7634"/>
                <a:gd name="connsiteX1" fmla="*/ 324993 w 324992"/>
                <a:gd name="connsiteY1" fmla="*/ 0 h 7634"/>
              </a:gdLst>
              <a:ahLst/>
              <a:cxnLst>
                <a:cxn ang="0">
                  <a:pos x="connsiteX0" y="connsiteY0"/>
                </a:cxn>
                <a:cxn ang="0">
                  <a:pos x="connsiteX1" y="connsiteY1"/>
                </a:cxn>
              </a:cxnLst>
              <a:rect l="l" t="t" r="r" b="b"/>
              <a:pathLst>
                <a:path w="324992" h="7634">
                  <a:moveTo>
                    <a:pt x="0" y="0"/>
                  </a:moveTo>
                  <a:lnTo>
                    <a:pt x="324993" y="0"/>
                  </a:lnTo>
                </a:path>
              </a:pathLst>
            </a:custGeom>
            <a:ln w="22903" cap="rnd">
              <a:solidFill>
                <a:srgbClr val="FFFFFF"/>
              </a:solidFill>
              <a:prstDash val="solid"/>
              <a:round/>
            </a:ln>
          </p:spPr>
          <p:txBody>
            <a:bodyPr rtlCol="0" anchor="ctr"/>
            <a:lstStyle/>
            <a:p>
              <a:endParaRPr lang="en-IN"/>
            </a:p>
          </p:txBody>
        </p:sp>
      </p:grpSp>
      <p:grpSp>
        <p:nvGrpSpPr>
          <p:cNvPr id="56" name="Graphic 22">
            <a:extLst>
              <a:ext uri="{FF2B5EF4-FFF2-40B4-BE49-F238E27FC236}">
                <a16:creationId xmlns:a16="http://schemas.microsoft.com/office/drawing/2014/main" id="{31CCF217-3D6B-8A4C-E780-6E9E2E261FF9}"/>
              </a:ext>
            </a:extLst>
          </p:cNvPr>
          <p:cNvGrpSpPr/>
          <p:nvPr/>
        </p:nvGrpSpPr>
        <p:grpSpPr>
          <a:xfrm>
            <a:off x="6014976" y="5942566"/>
            <a:ext cx="1010457" cy="347287"/>
            <a:chOff x="5985836" y="6055175"/>
            <a:chExt cx="682813" cy="234678"/>
          </a:xfrm>
        </p:grpSpPr>
        <p:grpSp>
          <p:nvGrpSpPr>
            <p:cNvPr id="57" name="Graphic 22">
              <a:extLst>
                <a:ext uri="{FF2B5EF4-FFF2-40B4-BE49-F238E27FC236}">
                  <a16:creationId xmlns:a16="http://schemas.microsoft.com/office/drawing/2014/main" id="{42A7CF39-2212-C555-4303-3484A2263C13}"/>
                </a:ext>
              </a:extLst>
            </p:cNvPr>
            <p:cNvGrpSpPr/>
            <p:nvPr/>
          </p:nvGrpSpPr>
          <p:grpSpPr>
            <a:xfrm>
              <a:off x="6209903" y="6055175"/>
              <a:ext cx="234678" cy="234678"/>
              <a:chOff x="6209903" y="6055175"/>
              <a:chExt cx="234678" cy="234678"/>
            </a:xfrm>
          </p:grpSpPr>
          <p:sp>
            <p:nvSpPr>
              <p:cNvPr id="59" name="Freeform: Shape 58">
                <a:extLst>
                  <a:ext uri="{FF2B5EF4-FFF2-40B4-BE49-F238E27FC236}">
                    <a16:creationId xmlns:a16="http://schemas.microsoft.com/office/drawing/2014/main" id="{C8D29D25-41E9-8A4F-1EA6-CC62418E3E95}"/>
                  </a:ext>
                </a:extLst>
              </p:cNvPr>
              <p:cNvSpPr/>
              <p:nvPr/>
            </p:nvSpPr>
            <p:spPr>
              <a:xfrm>
                <a:off x="6209903" y="6055175"/>
                <a:ext cx="234678" cy="234678"/>
              </a:xfrm>
              <a:custGeom>
                <a:avLst/>
                <a:gdLst>
                  <a:gd name="connsiteX0" fmla="*/ 234679 w 234678"/>
                  <a:gd name="connsiteY0" fmla="*/ 117339 h 234678"/>
                  <a:gd name="connsiteX1" fmla="*/ 117339 w 234678"/>
                  <a:gd name="connsiteY1" fmla="*/ 234679 h 234678"/>
                  <a:gd name="connsiteX2" fmla="*/ 0 w 234678"/>
                  <a:gd name="connsiteY2" fmla="*/ 117339 h 234678"/>
                  <a:gd name="connsiteX3" fmla="*/ 117339 w 234678"/>
                  <a:gd name="connsiteY3" fmla="*/ 0 h 234678"/>
                  <a:gd name="connsiteX4" fmla="*/ 234679 w 234678"/>
                  <a:gd name="connsiteY4" fmla="*/ 117339 h 2346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678" h="234678">
                    <a:moveTo>
                      <a:pt x="234679" y="117339"/>
                    </a:moveTo>
                    <a:cubicBezTo>
                      <a:pt x="234679" y="182144"/>
                      <a:pt x="182144" y="234679"/>
                      <a:pt x="117339" y="234679"/>
                    </a:cubicBezTo>
                    <a:cubicBezTo>
                      <a:pt x="52535" y="234679"/>
                      <a:pt x="0" y="182144"/>
                      <a:pt x="0" y="117339"/>
                    </a:cubicBezTo>
                    <a:cubicBezTo>
                      <a:pt x="0" y="52535"/>
                      <a:pt x="52535" y="0"/>
                      <a:pt x="117339" y="0"/>
                    </a:cubicBezTo>
                    <a:cubicBezTo>
                      <a:pt x="182144" y="0"/>
                      <a:pt x="234679" y="52535"/>
                      <a:pt x="234679" y="117339"/>
                    </a:cubicBezTo>
                    <a:close/>
                  </a:path>
                </a:pathLst>
              </a:custGeom>
              <a:solidFill>
                <a:srgbClr val="FFFFFF"/>
              </a:solidFill>
              <a:ln w="7634" cap="flat">
                <a:noFill/>
                <a:prstDash val="solid"/>
                <a:miter/>
              </a:ln>
            </p:spPr>
            <p:txBody>
              <a:bodyPr rtlCol="0" anchor="ctr"/>
              <a:lstStyle/>
              <a:p>
                <a:endParaRPr lang="en-IN"/>
              </a:p>
            </p:txBody>
          </p:sp>
          <p:grpSp>
            <p:nvGrpSpPr>
              <p:cNvPr id="60" name="Graphic 22">
                <a:extLst>
                  <a:ext uri="{FF2B5EF4-FFF2-40B4-BE49-F238E27FC236}">
                    <a16:creationId xmlns:a16="http://schemas.microsoft.com/office/drawing/2014/main" id="{76421D9D-D3CA-59A3-0AAA-36F1A3D2CA89}"/>
                  </a:ext>
                </a:extLst>
              </p:cNvPr>
              <p:cNvGrpSpPr/>
              <p:nvPr/>
            </p:nvGrpSpPr>
            <p:grpSpPr>
              <a:xfrm>
                <a:off x="6289224" y="6120601"/>
                <a:ext cx="76037" cy="103750"/>
                <a:chOff x="6289224" y="6120601"/>
                <a:chExt cx="76037" cy="103750"/>
              </a:xfrm>
              <a:solidFill>
                <a:srgbClr val="000000"/>
              </a:solidFill>
            </p:grpSpPr>
            <p:sp>
              <p:nvSpPr>
                <p:cNvPr id="61" name="Freeform: Shape 60">
                  <a:extLst>
                    <a:ext uri="{FF2B5EF4-FFF2-40B4-BE49-F238E27FC236}">
                      <a16:creationId xmlns:a16="http://schemas.microsoft.com/office/drawing/2014/main" id="{34850E5A-91B2-D584-D5B5-C8A97A07463B}"/>
                    </a:ext>
                  </a:extLst>
                </p:cNvPr>
                <p:cNvSpPr/>
                <p:nvPr/>
              </p:nvSpPr>
              <p:spPr>
                <a:xfrm>
                  <a:off x="6289224" y="6120601"/>
                  <a:ext cx="25345" cy="103750"/>
                </a:xfrm>
                <a:custGeom>
                  <a:avLst/>
                  <a:gdLst>
                    <a:gd name="connsiteX0" fmla="*/ 0 w 25345"/>
                    <a:gd name="connsiteY0" fmla="*/ 0 h 103750"/>
                    <a:gd name="connsiteX1" fmla="*/ 25346 w 25345"/>
                    <a:gd name="connsiteY1" fmla="*/ 0 h 103750"/>
                    <a:gd name="connsiteX2" fmla="*/ 25346 w 25345"/>
                    <a:gd name="connsiteY2" fmla="*/ 103750 h 103750"/>
                    <a:gd name="connsiteX3" fmla="*/ 0 w 25345"/>
                    <a:gd name="connsiteY3" fmla="*/ 103750 h 103750"/>
                  </a:gdLst>
                  <a:ahLst/>
                  <a:cxnLst>
                    <a:cxn ang="0">
                      <a:pos x="connsiteX0" y="connsiteY0"/>
                    </a:cxn>
                    <a:cxn ang="0">
                      <a:pos x="connsiteX1" y="connsiteY1"/>
                    </a:cxn>
                    <a:cxn ang="0">
                      <a:pos x="connsiteX2" y="connsiteY2"/>
                    </a:cxn>
                    <a:cxn ang="0">
                      <a:pos x="connsiteX3" y="connsiteY3"/>
                    </a:cxn>
                  </a:cxnLst>
                  <a:rect l="l" t="t" r="r" b="b"/>
                  <a:pathLst>
                    <a:path w="25345" h="103750">
                      <a:moveTo>
                        <a:pt x="0" y="0"/>
                      </a:moveTo>
                      <a:lnTo>
                        <a:pt x="25346" y="0"/>
                      </a:lnTo>
                      <a:lnTo>
                        <a:pt x="25346" y="103750"/>
                      </a:lnTo>
                      <a:lnTo>
                        <a:pt x="0" y="103750"/>
                      </a:lnTo>
                      <a:close/>
                    </a:path>
                  </a:pathLst>
                </a:custGeom>
                <a:solidFill>
                  <a:srgbClr val="000000"/>
                </a:solidFill>
                <a:ln w="7634" cap="flat">
                  <a:noFill/>
                  <a:prstDash val="solid"/>
                  <a:miter/>
                </a:ln>
              </p:spPr>
              <p:txBody>
                <a:bodyPr rtlCol="0" anchor="ctr"/>
                <a:lstStyle/>
                <a:p>
                  <a:endParaRPr lang="en-IN"/>
                </a:p>
              </p:txBody>
            </p:sp>
            <p:sp>
              <p:nvSpPr>
                <p:cNvPr id="63" name="Freeform: Shape 62">
                  <a:extLst>
                    <a:ext uri="{FF2B5EF4-FFF2-40B4-BE49-F238E27FC236}">
                      <a16:creationId xmlns:a16="http://schemas.microsoft.com/office/drawing/2014/main" id="{43826244-9B2E-081E-D626-37DA1CA39C60}"/>
                    </a:ext>
                  </a:extLst>
                </p:cNvPr>
                <p:cNvSpPr/>
                <p:nvPr/>
              </p:nvSpPr>
              <p:spPr>
                <a:xfrm>
                  <a:off x="6339916" y="6120601"/>
                  <a:ext cx="25345" cy="103750"/>
                </a:xfrm>
                <a:custGeom>
                  <a:avLst/>
                  <a:gdLst>
                    <a:gd name="connsiteX0" fmla="*/ 0 w 25345"/>
                    <a:gd name="connsiteY0" fmla="*/ 0 h 103750"/>
                    <a:gd name="connsiteX1" fmla="*/ 25346 w 25345"/>
                    <a:gd name="connsiteY1" fmla="*/ 0 h 103750"/>
                    <a:gd name="connsiteX2" fmla="*/ 25346 w 25345"/>
                    <a:gd name="connsiteY2" fmla="*/ 103750 h 103750"/>
                    <a:gd name="connsiteX3" fmla="*/ 0 w 25345"/>
                    <a:gd name="connsiteY3" fmla="*/ 103750 h 103750"/>
                  </a:gdLst>
                  <a:ahLst/>
                  <a:cxnLst>
                    <a:cxn ang="0">
                      <a:pos x="connsiteX0" y="connsiteY0"/>
                    </a:cxn>
                    <a:cxn ang="0">
                      <a:pos x="connsiteX1" y="connsiteY1"/>
                    </a:cxn>
                    <a:cxn ang="0">
                      <a:pos x="connsiteX2" y="connsiteY2"/>
                    </a:cxn>
                    <a:cxn ang="0">
                      <a:pos x="connsiteX3" y="connsiteY3"/>
                    </a:cxn>
                  </a:cxnLst>
                  <a:rect l="l" t="t" r="r" b="b"/>
                  <a:pathLst>
                    <a:path w="25345" h="103750">
                      <a:moveTo>
                        <a:pt x="0" y="0"/>
                      </a:moveTo>
                      <a:lnTo>
                        <a:pt x="25346" y="0"/>
                      </a:lnTo>
                      <a:lnTo>
                        <a:pt x="25346" y="103750"/>
                      </a:lnTo>
                      <a:lnTo>
                        <a:pt x="0" y="103750"/>
                      </a:lnTo>
                      <a:close/>
                    </a:path>
                  </a:pathLst>
                </a:custGeom>
                <a:solidFill>
                  <a:srgbClr val="000000"/>
                </a:solidFill>
                <a:ln w="7634" cap="flat">
                  <a:noFill/>
                  <a:prstDash val="solid"/>
                  <a:miter/>
                </a:ln>
              </p:spPr>
              <p:txBody>
                <a:bodyPr rtlCol="0" anchor="ctr"/>
                <a:lstStyle/>
                <a:p>
                  <a:endParaRPr lang="en-IN"/>
                </a:p>
              </p:txBody>
            </p:sp>
          </p:grpSp>
        </p:grpSp>
        <p:grpSp>
          <p:nvGrpSpPr>
            <p:cNvPr id="66" name="Graphic 22">
              <a:extLst>
                <a:ext uri="{FF2B5EF4-FFF2-40B4-BE49-F238E27FC236}">
                  <a16:creationId xmlns:a16="http://schemas.microsoft.com/office/drawing/2014/main" id="{195409B4-8E68-9776-5C4C-62B6600DF0D2}"/>
                </a:ext>
              </a:extLst>
            </p:cNvPr>
            <p:cNvGrpSpPr/>
            <p:nvPr/>
          </p:nvGrpSpPr>
          <p:grpSpPr>
            <a:xfrm>
              <a:off x="6565205" y="6114036"/>
              <a:ext cx="103444" cy="111613"/>
              <a:chOff x="6565205" y="6114036"/>
              <a:chExt cx="103444" cy="111613"/>
            </a:xfrm>
            <a:solidFill>
              <a:srgbClr val="FFFFFF"/>
            </a:solidFill>
          </p:grpSpPr>
          <p:sp>
            <p:nvSpPr>
              <p:cNvPr id="74" name="Freeform: Shape 73">
                <a:extLst>
                  <a:ext uri="{FF2B5EF4-FFF2-40B4-BE49-F238E27FC236}">
                    <a16:creationId xmlns:a16="http://schemas.microsoft.com/office/drawing/2014/main" id="{6AAAB4F8-7B40-0BEF-F04A-7B3A113ABCFD}"/>
                  </a:ext>
                </a:extLst>
              </p:cNvPr>
              <p:cNvSpPr/>
              <p:nvPr/>
            </p:nvSpPr>
            <p:spPr>
              <a:xfrm>
                <a:off x="6565205" y="6114036"/>
                <a:ext cx="96650" cy="111613"/>
              </a:xfrm>
              <a:custGeom>
                <a:avLst/>
                <a:gdLst>
                  <a:gd name="connsiteX0" fmla="*/ 96650 w 96650"/>
                  <a:gd name="connsiteY0" fmla="*/ 55807 h 111613"/>
                  <a:gd name="connsiteX1" fmla="*/ 0 w 96650"/>
                  <a:gd name="connsiteY1" fmla="*/ 0 h 111613"/>
                  <a:gd name="connsiteX2" fmla="*/ 0 w 96650"/>
                  <a:gd name="connsiteY2" fmla="*/ 111614 h 111613"/>
                  <a:gd name="connsiteX3" fmla="*/ 96650 w 96650"/>
                  <a:gd name="connsiteY3" fmla="*/ 55807 h 111613"/>
                </a:gdLst>
                <a:ahLst/>
                <a:cxnLst>
                  <a:cxn ang="0">
                    <a:pos x="connsiteX0" y="connsiteY0"/>
                  </a:cxn>
                  <a:cxn ang="0">
                    <a:pos x="connsiteX1" y="connsiteY1"/>
                  </a:cxn>
                  <a:cxn ang="0">
                    <a:pos x="connsiteX2" y="connsiteY2"/>
                  </a:cxn>
                  <a:cxn ang="0">
                    <a:pos x="connsiteX3" y="connsiteY3"/>
                  </a:cxn>
                </a:cxnLst>
                <a:rect l="l" t="t" r="r" b="b"/>
                <a:pathLst>
                  <a:path w="96650" h="111613">
                    <a:moveTo>
                      <a:pt x="96650" y="55807"/>
                    </a:moveTo>
                    <a:lnTo>
                      <a:pt x="0" y="0"/>
                    </a:lnTo>
                    <a:lnTo>
                      <a:pt x="0" y="111614"/>
                    </a:lnTo>
                    <a:lnTo>
                      <a:pt x="96650" y="55807"/>
                    </a:lnTo>
                    <a:close/>
                  </a:path>
                </a:pathLst>
              </a:custGeom>
              <a:solidFill>
                <a:srgbClr val="FFFFFF"/>
              </a:solidFill>
              <a:ln w="7634" cap="flat">
                <a:noFill/>
                <a:prstDash val="solid"/>
                <a:miter/>
              </a:ln>
            </p:spPr>
            <p:txBody>
              <a:bodyPr rtlCol="0" anchor="ctr"/>
              <a:lstStyle/>
              <a:p>
                <a:endParaRPr lang="en-IN"/>
              </a:p>
            </p:txBody>
          </p:sp>
          <p:sp>
            <p:nvSpPr>
              <p:cNvPr id="78" name="Freeform: Shape 77">
                <a:extLst>
                  <a:ext uri="{FF2B5EF4-FFF2-40B4-BE49-F238E27FC236}">
                    <a16:creationId xmlns:a16="http://schemas.microsoft.com/office/drawing/2014/main" id="{E809CEF5-0C63-A9CC-DAC0-5750FC57AE05}"/>
                  </a:ext>
                </a:extLst>
              </p:cNvPr>
              <p:cNvSpPr/>
              <p:nvPr/>
            </p:nvSpPr>
            <p:spPr>
              <a:xfrm>
                <a:off x="6655060" y="6114036"/>
                <a:ext cx="13589" cy="111613"/>
              </a:xfrm>
              <a:custGeom>
                <a:avLst/>
                <a:gdLst>
                  <a:gd name="connsiteX0" fmla="*/ 0 w 13589"/>
                  <a:gd name="connsiteY0" fmla="*/ 0 h 111613"/>
                  <a:gd name="connsiteX1" fmla="*/ 13589 w 13589"/>
                  <a:gd name="connsiteY1" fmla="*/ 0 h 111613"/>
                  <a:gd name="connsiteX2" fmla="*/ 13589 w 13589"/>
                  <a:gd name="connsiteY2" fmla="*/ 111614 h 111613"/>
                  <a:gd name="connsiteX3" fmla="*/ 0 w 13589"/>
                  <a:gd name="connsiteY3" fmla="*/ 111614 h 111613"/>
                </a:gdLst>
                <a:ahLst/>
                <a:cxnLst>
                  <a:cxn ang="0">
                    <a:pos x="connsiteX0" y="connsiteY0"/>
                  </a:cxn>
                  <a:cxn ang="0">
                    <a:pos x="connsiteX1" y="connsiteY1"/>
                  </a:cxn>
                  <a:cxn ang="0">
                    <a:pos x="connsiteX2" y="connsiteY2"/>
                  </a:cxn>
                  <a:cxn ang="0">
                    <a:pos x="connsiteX3" y="connsiteY3"/>
                  </a:cxn>
                </a:cxnLst>
                <a:rect l="l" t="t" r="r" b="b"/>
                <a:pathLst>
                  <a:path w="13589" h="111613">
                    <a:moveTo>
                      <a:pt x="0" y="0"/>
                    </a:moveTo>
                    <a:lnTo>
                      <a:pt x="13589" y="0"/>
                    </a:lnTo>
                    <a:lnTo>
                      <a:pt x="13589" y="111614"/>
                    </a:lnTo>
                    <a:lnTo>
                      <a:pt x="0" y="111614"/>
                    </a:lnTo>
                    <a:close/>
                  </a:path>
                </a:pathLst>
              </a:custGeom>
              <a:solidFill>
                <a:srgbClr val="FFFFFF"/>
              </a:solidFill>
              <a:ln w="7634" cap="flat">
                <a:noFill/>
                <a:prstDash val="solid"/>
                <a:miter/>
              </a:ln>
            </p:spPr>
            <p:txBody>
              <a:bodyPr rtlCol="0" anchor="ctr"/>
              <a:lstStyle/>
              <a:p>
                <a:endParaRPr lang="en-IN"/>
              </a:p>
            </p:txBody>
          </p:sp>
        </p:grpSp>
        <p:grpSp>
          <p:nvGrpSpPr>
            <p:cNvPr id="82" name="Graphic 22">
              <a:extLst>
                <a:ext uri="{FF2B5EF4-FFF2-40B4-BE49-F238E27FC236}">
                  <a16:creationId xmlns:a16="http://schemas.microsoft.com/office/drawing/2014/main" id="{9E623AAD-3785-E80E-2980-5096A52075B3}"/>
                </a:ext>
              </a:extLst>
            </p:cNvPr>
            <p:cNvGrpSpPr/>
            <p:nvPr/>
          </p:nvGrpSpPr>
          <p:grpSpPr>
            <a:xfrm>
              <a:off x="5985836" y="6114036"/>
              <a:ext cx="103521" cy="111613"/>
              <a:chOff x="5985836" y="6114036"/>
              <a:chExt cx="103521" cy="111613"/>
            </a:xfrm>
            <a:solidFill>
              <a:srgbClr val="FFFFFF"/>
            </a:solidFill>
          </p:grpSpPr>
          <p:sp>
            <p:nvSpPr>
              <p:cNvPr id="83" name="Freeform: Shape 82">
                <a:extLst>
                  <a:ext uri="{FF2B5EF4-FFF2-40B4-BE49-F238E27FC236}">
                    <a16:creationId xmlns:a16="http://schemas.microsoft.com/office/drawing/2014/main" id="{6AA657D1-4956-1596-65B3-795D04D6DE75}"/>
                  </a:ext>
                </a:extLst>
              </p:cNvPr>
              <p:cNvSpPr/>
              <p:nvPr/>
            </p:nvSpPr>
            <p:spPr>
              <a:xfrm>
                <a:off x="5992631" y="6114036"/>
                <a:ext cx="96726" cy="111613"/>
              </a:xfrm>
              <a:custGeom>
                <a:avLst/>
                <a:gdLst>
                  <a:gd name="connsiteX0" fmla="*/ 0 w 96726"/>
                  <a:gd name="connsiteY0" fmla="*/ 55807 h 111613"/>
                  <a:gd name="connsiteX1" fmla="*/ 96727 w 96726"/>
                  <a:gd name="connsiteY1" fmla="*/ 0 h 111613"/>
                  <a:gd name="connsiteX2" fmla="*/ 96727 w 96726"/>
                  <a:gd name="connsiteY2" fmla="*/ 111614 h 111613"/>
                  <a:gd name="connsiteX3" fmla="*/ 0 w 96726"/>
                  <a:gd name="connsiteY3" fmla="*/ 55807 h 111613"/>
                </a:gdLst>
                <a:ahLst/>
                <a:cxnLst>
                  <a:cxn ang="0">
                    <a:pos x="connsiteX0" y="connsiteY0"/>
                  </a:cxn>
                  <a:cxn ang="0">
                    <a:pos x="connsiteX1" y="connsiteY1"/>
                  </a:cxn>
                  <a:cxn ang="0">
                    <a:pos x="connsiteX2" y="connsiteY2"/>
                  </a:cxn>
                  <a:cxn ang="0">
                    <a:pos x="connsiteX3" y="connsiteY3"/>
                  </a:cxn>
                </a:cxnLst>
                <a:rect l="l" t="t" r="r" b="b"/>
                <a:pathLst>
                  <a:path w="96726" h="111613">
                    <a:moveTo>
                      <a:pt x="0" y="55807"/>
                    </a:moveTo>
                    <a:lnTo>
                      <a:pt x="96727" y="0"/>
                    </a:lnTo>
                    <a:lnTo>
                      <a:pt x="96727" y="111614"/>
                    </a:lnTo>
                    <a:lnTo>
                      <a:pt x="0" y="55807"/>
                    </a:lnTo>
                    <a:close/>
                  </a:path>
                </a:pathLst>
              </a:custGeom>
              <a:solidFill>
                <a:srgbClr val="FFFFFF"/>
              </a:solidFill>
              <a:ln w="7634" cap="flat">
                <a:noFill/>
                <a:prstDash val="solid"/>
                <a:miter/>
              </a:ln>
            </p:spPr>
            <p:txBody>
              <a:bodyPr rtlCol="0" anchor="ctr"/>
              <a:lstStyle/>
              <a:p>
                <a:endParaRPr lang="en-IN"/>
              </a:p>
            </p:txBody>
          </p:sp>
          <p:sp>
            <p:nvSpPr>
              <p:cNvPr id="84" name="Freeform: Shape 83">
                <a:extLst>
                  <a:ext uri="{FF2B5EF4-FFF2-40B4-BE49-F238E27FC236}">
                    <a16:creationId xmlns:a16="http://schemas.microsoft.com/office/drawing/2014/main" id="{674F7BF8-CCF7-863A-D314-5A5F61C72936}"/>
                  </a:ext>
                </a:extLst>
              </p:cNvPr>
              <p:cNvSpPr/>
              <p:nvPr/>
            </p:nvSpPr>
            <p:spPr>
              <a:xfrm rot="-10800000">
                <a:off x="5985836" y="6114036"/>
                <a:ext cx="13589" cy="111613"/>
              </a:xfrm>
              <a:custGeom>
                <a:avLst/>
                <a:gdLst>
                  <a:gd name="connsiteX0" fmla="*/ 0 w 13589"/>
                  <a:gd name="connsiteY0" fmla="*/ 0 h 111613"/>
                  <a:gd name="connsiteX1" fmla="*/ 13589 w 13589"/>
                  <a:gd name="connsiteY1" fmla="*/ 0 h 111613"/>
                  <a:gd name="connsiteX2" fmla="*/ 13589 w 13589"/>
                  <a:gd name="connsiteY2" fmla="*/ 111614 h 111613"/>
                  <a:gd name="connsiteX3" fmla="*/ 0 w 13589"/>
                  <a:gd name="connsiteY3" fmla="*/ 111614 h 111613"/>
                </a:gdLst>
                <a:ahLst/>
                <a:cxnLst>
                  <a:cxn ang="0">
                    <a:pos x="connsiteX0" y="connsiteY0"/>
                  </a:cxn>
                  <a:cxn ang="0">
                    <a:pos x="connsiteX1" y="connsiteY1"/>
                  </a:cxn>
                  <a:cxn ang="0">
                    <a:pos x="connsiteX2" y="connsiteY2"/>
                  </a:cxn>
                  <a:cxn ang="0">
                    <a:pos x="connsiteX3" y="connsiteY3"/>
                  </a:cxn>
                </a:cxnLst>
                <a:rect l="l" t="t" r="r" b="b"/>
                <a:pathLst>
                  <a:path w="13589" h="111613">
                    <a:moveTo>
                      <a:pt x="0" y="0"/>
                    </a:moveTo>
                    <a:lnTo>
                      <a:pt x="13589" y="0"/>
                    </a:lnTo>
                    <a:lnTo>
                      <a:pt x="13589" y="111614"/>
                    </a:lnTo>
                    <a:lnTo>
                      <a:pt x="0" y="111614"/>
                    </a:lnTo>
                    <a:close/>
                  </a:path>
                </a:pathLst>
              </a:custGeom>
              <a:solidFill>
                <a:srgbClr val="FFFFFF"/>
              </a:solidFill>
              <a:ln w="7634" cap="flat">
                <a:noFill/>
                <a:prstDash val="solid"/>
                <a:miter/>
              </a:ln>
            </p:spPr>
            <p:txBody>
              <a:bodyPr rtlCol="0" anchor="ctr"/>
              <a:lstStyle/>
              <a:p>
                <a:endParaRPr lang="en-IN"/>
              </a:p>
            </p:txBody>
          </p:sp>
        </p:grpSp>
      </p:grpSp>
      <p:grpSp>
        <p:nvGrpSpPr>
          <p:cNvPr id="85" name="Graphic 22">
            <a:extLst>
              <a:ext uri="{FF2B5EF4-FFF2-40B4-BE49-F238E27FC236}">
                <a16:creationId xmlns:a16="http://schemas.microsoft.com/office/drawing/2014/main" id="{75A6F947-34A7-B505-AECD-F18055A09AC0}"/>
              </a:ext>
            </a:extLst>
          </p:cNvPr>
          <p:cNvGrpSpPr/>
          <p:nvPr/>
        </p:nvGrpSpPr>
        <p:grpSpPr>
          <a:xfrm>
            <a:off x="7404920" y="6042663"/>
            <a:ext cx="185055" cy="193980"/>
            <a:chOff x="6925086" y="6122815"/>
            <a:chExt cx="125050" cy="131081"/>
          </a:xfrm>
          <a:solidFill>
            <a:srgbClr val="1ED760"/>
          </a:solidFill>
        </p:grpSpPr>
        <p:sp>
          <p:nvSpPr>
            <p:cNvPr id="86" name="Freeform: Shape 85">
              <a:extLst>
                <a:ext uri="{FF2B5EF4-FFF2-40B4-BE49-F238E27FC236}">
                  <a16:creationId xmlns:a16="http://schemas.microsoft.com/office/drawing/2014/main" id="{F82F4295-6748-7BAE-3891-742E07A0DB21}"/>
                </a:ext>
              </a:extLst>
            </p:cNvPr>
            <p:cNvSpPr/>
            <p:nvPr/>
          </p:nvSpPr>
          <p:spPr>
            <a:xfrm>
              <a:off x="6925086" y="6122815"/>
              <a:ext cx="125050" cy="110621"/>
            </a:xfrm>
            <a:custGeom>
              <a:avLst/>
              <a:gdLst>
                <a:gd name="connsiteX0" fmla="*/ 94742 w 125050"/>
                <a:gd name="connsiteY0" fmla="*/ 0 h 110621"/>
                <a:gd name="connsiteX1" fmla="*/ 30308 w 125050"/>
                <a:gd name="connsiteY1" fmla="*/ 0 h 110621"/>
                <a:gd name="connsiteX2" fmla="*/ 0 w 125050"/>
                <a:gd name="connsiteY2" fmla="*/ 30308 h 110621"/>
                <a:gd name="connsiteX3" fmla="*/ 0 w 125050"/>
                <a:gd name="connsiteY3" fmla="*/ 64892 h 110621"/>
                <a:gd name="connsiteX4" fmla="*/ 30308 w 125050"/>
                <a:gd name="connsiteY4" fmla="*/ 95200 h 110621"/>
                <a:gd name="connsiteX5" fmla="*/ 45424 w 125050"/>
                <a:gd name="connsiteY5" fmla="*/ 95200 h 110621"/>
                <a:gd name="connsiteX6" fmla="*/ 49165 w 125050"/>
                <a:gd name="connsiteY6" fmla="*/ 91459 h 110621"/>
                <a:gd name="connsiteX7" fmla="*/ 45424 w 125050"/>
                <a:gd name="connsiteY7" fmla="*/ 87718 h 110621"/>
                <a:gd name="connsiteX8" fmla="*/ 30308 w 125050"/>
                <a:gd name="connsiteY8" fmla="*/ 87718 h 110621"/>
                <a:gd name="connsiteX9" fmla="*/ 7482 w 125050"/>
                <a:gd name="connsiteY9" fmla="*/ 64892 h 110621"/>
                <a:gd name="connsiteX10" fmla="*/ 7482 w 125050"/>
                <a:gd name="connsiteY10" fmla="*/ 30308 h 110621"/>
                <a:gd name="connsiteX11" fmla="*/ 30308 w 125050"/>
                <a:gd name="connsiteY11" fmla="*/ 7482 h 110621"/>
                <a:gd name="connsiteX12" fmla="*/ 94742 w 125050"/>
                <a:gd name="connsiteY12" fmla="*/ 7482 h 110621"/>
                <a:gd name="connsiteX13" fmla="*/ 117569 w 125050"/>
                <a:gd name="connsiteY13" fmla="*/ 30308 h 110621"/>
                <a:gd name="connsiteX14" fmla="*/ 117569 w 125050"/>
                <a:gd name="connsiteY14" fmla="*/ 64892 h 110621"/>
                <a:gd name="connsiteX15" fmla="*/ 94742 w 125050"/>
                <a:gd name="connsiteY15" fmla="*/ 87718 h 110621"/>
                <a:gd name="connsiteX16" fmla="*/ 67335 w 125050"/>
                <a:gd name="connsiteY16" fmla="*/ 87718 h 110621"/>
                <a:gd name="connsiteX17" fmla="*/ 76343 w 125050"/>
                <a:gd name="connsiteY17" fmla="*/ 78710 h 110621"/>
                <a:gd name="connsiteX18" fmla="*/ 76343 w 125050"/>
                <a:gd name="connsiteY18" fmla="*/ 73366 h 110621"/>
                <a:gd name="connsiteX19" fmla="*/ 71000 w 125050"/>
                <a:gd name="connsiteY19" fmla="*/ 73366 h 110621"/>
                <a:gd name="connsiteX20" fmla="*/ 55578 w 125050"/>
                <a:gd name="connsiteY20" fmla="*/ 88787 h 110621"/>
                <a:gd name="connsiteX21" fmla="*/ 54509 w 125050"/>
                <a:gd name="connsiteY21" fmla="*/ 91459 h 110621"/>
                <a:gd name="connsiteX22" fmla="*/ 55578 w 125050"/>
                <a:gd name="connsiteY22" fmla="*/ 94131 h 110621"/>
                <a:gd name="connsiteX23" fmla="*/ 71000 w 125050"/>
                <a:gd name="connsiteY23" fmla="*/ 109552 h 110621"/>
                <a:gd name="connsiteX24" fmla="*/ 73671 w 125050"/>
                <a:gd name="connsiteY24" fmla="*/ 110621 h 110621"/>
                <a:gd name="connsiteX25" fmla="*/ 76343 w 125050"/>
                <a:gd name="connsiteY25" fmla="*/ 109552 h 110621"/>
                <a:gd name="connsiteX26" fmla="*/ 76343 w 125050"/>
                <a:gd name="connsiteY26" fmla="*/ 104208 h 110621"/>
                <a:gd name="connsiteX27" fmla="*/ 67335 w 125050"/>
                <a:gd name="connsiteY27" fmla="*/ 95200 h 110621"/>
                <a:gd name="connsiteX28" fmla="*/ 94742 w 125050"/>
                <a:gd name="connsiteY28" fmla="*/ 95200 h 110621"/>
                <a:gd name="connsiteX29" fmla="*/ 125050 w 125050"/>
                <a:gd name="connsiteY29" fmla="*/ 64892 h 110621"/>
                <a:gd name="connsiteX30" fmla="*/ 125050 w 125050"/>
                <a:gd name="connsiteY30" fmla="*/ 30308 h 110621"/>
                <a:gd name="connsiteX31" fmla="*/ 94742 w 125050"/>
                <a:gd name="connsiteY31" fmla="*/ 0 h 110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5050" h="110621">
                  <a:moveTo>
                    <a:pt x="94742" y="0"/>
                  </a:moveTo>
                  <a:lnTo>
                    <a:pt x="30308" y="0"/>
                  </a:lnTo>
                  <a:cubicBezTo>
                    <a:pt x="13589" y="0"/>
                    <a:pt x="0" y="13589"/>
                    <a:pt x="0" y="30308"/>
                  </a:cubicBezTo>
                  <a:lnTo>
                    <a:pt x="0" y="64892"/>
                  </a:lnTo>
                  <a:cubicBezTo>
                    <a:pt x="0" y="81611"/>
                    <a:pt x="13589" y="95200"/>
                    <a:pt x="30308" y="95200"/>
                  </a:cubicBezTo>
                  <a:lnTo>
                    <a:pt x="45424" y="95200"/>
                  </a:lnTo>
                  <a:cubicBezTo>
                    <a:pt x="47486" y="95200"/>
                    <a:pt x="49165" y="93520"/>
                    <a:pt x="49165" y="91459"/>
                  </a:cubicBezTo>
                  <a:cubicBezTo>
                    <a:pt x="49165" y="89398"/>
                    <a:pt x="47486" y="87718"/>
                    <a:pt x="45424" y="87718"/>
                  </a:cubicBezTo>
                  <a:lnTo>
                    <a:pt x="30308" y="87718"/>
                  </a:lnTo>
                  <a:cubicBezTo>
                    <a:pt x="17712" y="87718"/>
                    <a:pt x="7482" y="77488"/>
                    <a:pt x="7482" y="64892"/>
                  </a:cubicBezTo>
                  <a:lnTo>
                    <a:pt x="7482" y="30308"/>
                  </a:lnTo>
                  <a:cubicBezTo>
                    <a:pt x="7482" y="17712"/>
                    <a:pt x="17712" y="7482"/>
                    <a:pt x="30308" y="7482"/>
                  </a:cubicBezTo>
                  <a:lnTo>
                    <a:pt x="94742" y="7482"/>
                  </a:lnTo>
                  <a:cubicBezTo>
                    <a:pt x="107338" y="7482"/>
                    <a:pt x="117569" y="17712"/>
                    <a:pt x="117569" y="30308"/>
                  </a:cubicBezTo>
                  <a:lnTo>
                    <a:pt x="117569" y="64892"/>
                  </a:lnTo>
                  <a:cubicBezTo>
                    <a:pt x="117569" y="77488"/>
                    <a:pt x="107338" y="87718"/>
                    <a:pt x="94742" y="87718"/>
                  </a:cubicBezTo>
                  <a:lnTo>
                    <a:pt x="67335" y="87718"/>
                  </a:lnTo>
                  <a:lnTo>
                    <a:pt x="76343" y="78710"/>
                  </a:lnTo>
                  <a:cubicBezTo>
                    <a:pt x="77794" y="77259"/>
                    <a:pt x="77794" y="74816"/>
                    <a:pt x="76343" y="73366"/>
                  </a:cubicBezTo>
                  <a:cubicBezTo>
                    <a:pt x="74893" y="71915"/>
                    <a:pt x="72450" y="71915"/>
                    <a:pt x="71000" y="73366"/>
                  </a:cubicBezTo>
                  <a:lnTo>
                    <a:pt x="55578" y="88787"/>
                  </a:lnTo>
                  <a:cubicBezTo>
                    <a:pt x="54891" y="89474"/>
                    <a:pt x="54509" y="90467"/>
                    <a:pt x="54509" y="91459"/>
                  </a:cubicBezTo>
                  <a:cubicBezTo>
                    <a:pt x="54509" y="92452"/>
                    <a:pt x="54891" y="93444"/>
                    <a:pt x="55578" y="94131"/>
                  </a:cubicBezTo>
                  <a:lnTo>
                    <a:pt x="71000" y="109552"/>
                  </a:lnTo>
                  <a:cubicBezTo>
                    <a:pt x="71763" y="110316"/>
                    <a:pt x="72679" y="110621"/>
                    <a:pt x="73671" y="110621"/>
                  </a:cubicBezTo>
                  <a:cubicBezTo>
                    <a:pt x="74664" y="110621"/>
                    <a:pt x="75580" y="110239"/>
                    <a:pt x="76343" y="109552"/>
                  </a:cubicBezTo>
                  <a:cubicBezTo>
                    <a:pt x="77794" y="108102"/>
                    <a:pt x="77794" y="105659"/>
                    <a:pt x="76343" y="104208"/>
                  </a:cubicBezTo>
                  <a:lnTo>
                    <a:pt x="67335" y="95200"/>
                  </a:lnTo>
                  <a:lnTo>
                    <a:pt x="94742" y="95200"/>
                  </a:lnTo>
                  <a:cubicBezTo>
                    <a:pt x="111461" y="95200"/>
                    <a:pt x="125050" y="81611"/>
                    <a:pt x="125050" y="64892"/>
                  </a:cubicBezTo>
                  <a:lnTo>
                    <a:pt x="125050" y="30308"/>
                  </a:lnTo>
                  <a:cubicBezTo>
                    <a:pt x="125050" y="13589"/>
                    <a:pt x="111461" y="0"/>
                    <a:pt x="94742" y="0"/>
                  </a:cubicBezTo>
                  <a:close/>
                </a:path>
              </a:pathLst>
            </a:custGeom>
            <a:solidFill>
              <a:srgbClr val="1ED760"/>
            </a:solidFill>
            <a:ln w="7634" cap="flat">
              <a:noFill/>
              <a:prstDash val="solid"/>
              <a:miter/>
            </a:ln>
          </p:spPr>
          <p:txBody>
            <a:bodyPr rtlCol="0" anchor="ctr"/>
            <a:lstStyle/>
            <a:p>
              <a:endParaRPr lang="en-IN"/>
            </a:p>
          </p:txBody>
        </p:sp>
        <p:sp>
          <p:nvSpPr>
            <p:cNvPr id="87" name="Freeform: Shape 86">
              <a:extLst>
                <a:ext uri="{FF2B5EF4-FFF2-40B4-BE49-F238E27FC236}">
                  <a16:creationId xmlns:a16="http://schemas.microsoft.com/office/drawing/2014/main" id="{5F0FD274-33A7-CE2B-CCB1-2CCF4AB0D52E}"/>
                </a:ext>
              </a:extLst>
            </p:cNvPr>
            <p:cNvSpPr/>
            <p:nvPr/>
          </p:nvSpPr>
          <p:spPr>
            <a:xfrm>
              <a:off x="6987611" y="6243514"/>
              <a:ext cx="10382" cy="10382"/>
            </a:xfrm>
            <a:custGeom>
              <a:avLst/>
              <a:gdLst>
                <a:gd name="connsiteX0" fmla="*/ 10383 w 10382"/>
                <a:gd name="connsiteY0" fmla="*/ 5191 h 10382"/>
                <a:gd name="connsiteX1" fmla="*/ 5192 w 10382"/>
                <a:gd name="connsiteY1" fmla="*/ 10383 h 10382"/>
                <a:gd name="connsiteX2" fmla="*/ 0 w 10382"/>
                <a:gd name="connsiteY2" fmla="*/ 5191 h 10382"/>
                <a:gd name="connsiteX3" fmla="*/ 5192 w 10382"/>
                <a:gd name="connsiteY3" fmla="*/ 0 h 10382"/>
                <a:gd name="connsiteX4" fmla="*/ 10383 w 10382"/>
                <a:gd name="connsiteY4" fmla="*/ 5191 h 103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82" h="10382">
                  <a:moveTo>
                    <a:pt x="10383" y="5191"/>
                  </a:moveTo>
                  <a:cubicBezTo>
                    <a:pt x="10383" y="8058"/>
                    <a:pt x="8059" y="10383"/>
                    <a:pt x="5192" y="10383"/>
                  </a:cubicBezTo>
                  <a:cubicBezTo>
                    <a:pt x="2325" y="10383"/>
                    <a:pt x="0" y="8058"/>
                    <a:pt x="0" y="5191"/>
                  </a:cubicBezTo>
                  <a:cubicBezTo>
                    <a:pt x="0" y="2324"/>
                    <a:pt x="2325" y="0"/>
                    <a:pt x="5192" y="0"/>
                  </a:cubicBezTo>
                  <a:cubicBezTo>
                    <a:pt x="8059" y="0"/>
                    <a:pt x="10383" y="2324"/>
                    <a:pt x="10383" y="5191"/>
                  </a:cubicBezTo>
                  <a:close/>
                </a:path>
              </a:pathLst>
            </a:custGeom>
            <a:solidFill>
              <a:srgbClr val="1ED760"/>
            </a:solidFill>
            <a:ln w="7634" cap="flat">
              <a:noFill/>
              <a:prstDash val="solid"/>
              <a:miter/>
            </a:ln>
          </p:spPr>
          <p:txBody>
            <a:bodyPr rtlCol="0" anchor="ctr"/>
            <a:lstStyle/>
            <a:p>
              <a:endParaRPr lang="en-IN"/>
            </a:p>
          </p:txBody>
        </p:sp>
      </p:grpSp>
      <p:grpSp>
        <p:nvGrpSpPr>
          <p:cNvPr id="89" name="Graphic 22">
            <a:extLst>
              <a:ext uri="{FF2B5EF4-FFF2-40B4-BE49-F238E27FC236}">
                <a16:creationId xmlns:a16="http://schemas.microsoft.com/office/drawing/2014/main" id="{7DC1B064-751F-B5D5-AE98-3B9EB6F09434}"/>
              </a:ext>
            </a:extLst>
          </p:cNvPr>
          <p:cNvGrpSpPr/>
          <p:nvPr/>
        </p:nvGrpSpPr>
        <p:grpSpPr>
          <a:xfrm>
            <a:off x="5437903" y="6041514"/>
            <a:ext cx="177618" cy="141560"/>
            <a:chOff x="5595881" y="6122039"/>
            <a:chExt cx="120025" cy="95659"/>
          </a:xfrm>
          <a:solidFill>
            <a:srgbClr val="FFFFFF"/>
          </a:solidFill>
        </p:grpSpPr>
        <p:sp>
          <p:nvSpPr>
            <p:cNvPr id="90" name="Freeform: Shape 89">
              <a:extLst>
                <a:ext uri="{FF2B5EF4-FFF2-40B4-BE49-F238E27FC236}">
                  <a16:creationId xmlns:a16="http://schemas.microsoft.com/office/drawing/2014/main" id="{BE241937-8072-325C-B04D-3DAFE807D00F}"/>
                </a:ext>
              </a:extLst>
            </p:cNvPr>
            <p:cNvSpPr/>
            <p:nvPr/>
          </p:nvSpPr>
          <p:spPr>
            <a:xfrm>
              <a:off x="5595881" y="6133630"/>
              <a:ext cx="120025" cy="84068"/>
            </a:xfrm>
            <a:custGeom>
              <a:avLst/>
              <a:gdLst>
                <a:gd name="connsiteX0" fmla="*/ 99470 w 120025"/>
                <a:gd name="connsiteY0" fmla="*/ 60184 h 84068"/>
                <a:gd name="connsiteX1" fmla="*/ 96188 w 120025"/>
                <a:gd name="connsiteY1" fmla="*/ 55527 h 84068"/>
                <a:gd name="connsiteX2" fmla="*/ 98936 w 120025"/>
                <a:gd name="connsiteY2" fmla="*/ 49114 h 84068"/>
                <a:gd name="connsiteX3" fmla="*/ 105883 w 120025"/>
                <a:gd name="connsiteY3" fmla="*/ 49649 h 84068"/>
                <a:gd name="connsiteX4" fmla="*/ 118480 w 120025"/>
                <a:gd name="connsiteY4" fmla="*/ 62245 h 84068"/>
                <a:gd name="connsiteX5" fmla="*/ 118480 w 120025"/>
                <a:gd name="connsiteY5" fmla="*/ 70032 h 84068"/>
                <a:gd name="connsiteX6" fmla="*/ 105959 w 120025"/>
                <a:gd name="connsiteY6" fmla="*/ 82552 h 84068"/>
                <a:gd name="connsiteX7" fmla="*/ 97867 w 120025"/>
                <a:gd name="connsiteY7" fmla="*/ 82247 h 84068"/>
                <a:gd name="connsiteX8" fmla="*/ 97562 w 120025"/>
                <a:gd name="connsiteY8" fmla="*/ 74078 h 84068"/>
                <a:gd name="connsiteX9" fmla="*/ 99394 w 120025"/>
                <a:gd name="connsiteY9" fmla="*/ 72399 h 84068"/>
                <a:gd name="connsiteX10" fmla="*/ 99241 w 120025"/>
                <a:gd name="connsiteY10" fmla="*/ 72017 h 84068"/>
                <a:gd name="connsiteX11" fmla="*/ 92599 w 120025"/>
                <a:gd name="connsiteY11" fmla="*/ 72017 h 84068"/>
                <a:gd name="connsiteX12" fmla="*/ 79010 w 120025"/>
                <a:gd name="connsiteY12" fmla="*/ 67818 h 84068"/>
                <a:gd name="connsiteX13" fmla="*/ 73513 w 120025"/>
                <a:gd name="connsiteY13" fmla="*/ 62627 h 84068"/>
                <a:gd name="connsiteX14" fmla="*/ 37250 w 120025"/>
                <a:gd name="connsiteY14" fmla="*/ 17203 h 84068"/>
                <a:gd name="connsiteX15" fmla="*/ 26715 w 120025"/>
                <a:gd name="connsiteY15" fmla="*/ 12088 h 84068"/>
                <a:gd name="connsiteX16" fmla="*/ 6331 w 120025"/>
                <a:gd name="connsiteY16" fmla="*/ 12088 h 84068"/>
                <a:gd name="connsiteX17" fmla="*/ 376 w 120025"/>
                <a:gd name="connsiteY17" fmla="*/ 4072 h 84068"/>
                <a:gd name="connsiteX18" fmla="*/ 5797 w 120025"/>
                <a:gd name="connsiteY18" fmla="*/ 102 h 84068"/>
                <a:gd name="connsiteX19" fmla="*/ 28700 w 120025"/>
                <a:gd name="connsiteY19" fmla="*/ 102 h 84068"/>
                <a:gd name="connsiteX20" fmla="*/ 45496 w 120025"/>
                <a:gd name="connsiteY20" fmla="*/ 8423 h 84068"/>
                <a:gd name="connsiteX21" fmla="*/ 73590 w 120025"/>
                <a:gd name="connsiteY21" fmla="*/ 43465 h 84068"/>
                <a:gd name="connsiteX22" fmla="*/ 82903 w 120025"/>
                <a:gd name="connsiteY22" fmla="*/ 55069 h 84068"/>
                <a:gd name="connsiteX23" fmla="*/ 92752 w 120025"/>
                <a:gd name="connsiteY23" fmla="*/ 59878 h 84068"/>
                <a:gd name="connsiteX24" fmla="*/ 99394 w 120025"/>
                <a:gd name="connsiteY24" fmla="*/ 59878 h 84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0025" h="84068">
                  <a:moveTo>
                    <a:pt x="99470" y="60184"/>
                  </a:moveTo>
                  <a:cubicBezTo>
                    <a:pt x="98020" y="58657"/>
                    <a:pt x="96569" y="57512"/>
                    <a:pt x="96188" y="55527"/>
                  </a:cubicBezTo>
                  <a:cubicBezTo>
                    <a:pt x="95729" y="53008"/>
                    <a:pt x="96721" y="50488"/>
                    <a:pt x="98936" y="49114"/>
                  </a:cubicBezTo>
                  <a:cubicBezTo>
                    <a:pt x="101150" y="47816"/>
                    <a:pt x="103974" y="47893"/>
                    <a:pt x="105883" y="49649"/>
                  </a:cubicBezTo>
                  <a:cubicBezTo>
                    <a:pt x="110158" y="53771"/>
                    <a:pt x="114357" y="57970"/>
                    <a:pt x="118480" y="62245"/>
                  </a:cubicBezTo>
                  <a:cubicBezTo>
                    <a:pt x="120541" y="64383"/>
                    <a:pt x="120541" y="67895"/>
                    <a:pt x="118480" y="70032"/>
                  </a:cubicBezTo>
                  <a:cubicBezTo>
                    <a:pt x="114357" y="74307"/>
                    <a:pt x="110234" y="78430"/>
                    <a:pt x="105959" y="82552"/>
                  </a:cubicBezTo>
                  <a:cubicBezTo>
                    <a:pt x="103669" y="84766"/>
                    <a:pt x="100005" y="84461"/>
                    <a:pt x="97867" y="82247"/>
                  </a:cubicBezTo>
                  <a:cubicBezTo>
                    <a:pt x="95653" y="80033"/>
                    <a:pt x="95500" y="76521"/>
                    <a:pt x="97562" y="74078"/>
                  </a:cubicBezTo>
                  <a:cubicBezTo>
                    <a:pt x="98096" y="73468"/>
                    <a:pt x="98783" y="72933"/>
                    <a:pt x="99394" y="72399"/>
                  </a:cubicBezTo>
                  <a:cubicBezTo>
                    <a:pt x="99394" y="72246"/>
                    <a:pt x="99317" y="72170"/>
                    <a:pt x="99241" y="72017"/>
                  </a:cubicBezTo>
                  <a:cubicBezTo>
                    <a:pt x="97027" y="72017"/>
                    <a:pt x="94813" y="72017"/>
                    <a:pt x="92599" y="72017"/>
                  </a:cubicBezTo>
                  <a:cubicBezTo>
                    <a:pt x="87637" y="72017"/>
                    <a:pt x="83133" y="70567"/>
                    <a:pt x="79010" y="67818"/>
                  </a:cubicBezTo>
                  <a:cubicBezTo>
                    <a:pt x="76872" y="66368"/>
                    <a:pt x="75117" y="64612"/>
                    <a:pt x="73513" y="62627"/>
                  </a:cubicBezTo>
                  <a:cubicBezTo>
                    <a:pt x="61451" y="47511"/>
                    <a:pt x="49313" y="32395"/>
                    <a:pt x="37250" y="17203"/>
                  </a:cubicBezTo>
                  <a:cubicBezTo>
                    <a:pt x="34502" y="13767"/>
                    <a:pt x="31143" y="12011"/>
                    <a:pt x="26715" y="12088"/>
                  </a:cubicBezTo>
                  <a:cubicBezTo>
                    <a:pt x="19920" y="12088"/>
                    <a:pt x="13126" y="12088"/>
                    <a:pt x="6331" y="12088"/>
                  </a:cubicBezTo>
                  <a:cubicBezTo>
                    <a:pt x="1827" y="12088"/>
                    <a:pt x="-1074" y="8041"/>
                    <a:pt x="376" y="4072"/>
                  </a:cubicBezTo>
                  <a:cubicBezTo>
                    <a:pt x="1217" y="1781"/>
                    <a:pt x="3354" y="102"/>
                    <a:pt x="5797" y="102"/>
                  </a:cubicBezTo>
                  <a:cubicBezTo>
                    <a:pt x="13431" y="102"/>
                    <a:pt x="21066" y="-127"/>
                    <a:pt x="28700" y="102"/>
                  </a:cubicBezTo>
                  <a:cubicBezTo>
                    <a:pt x="35495" y="331"/>
                    <a:pt x="41220" y="3156"/>
                    <a:pt x="45496" y="8423"/>
                  </a:cubicBezTo>
                  <a:cubicBezTo>
                    <a:pt x="54962" y="20027"/>
                    <a:pt x="64276" y="31784"/>
                    <a:pt x="73590" y="43465"/>
                  </a:cubicBezTo>
                  <a:cubicBezTo>
                    <a:pt x="76720" y="47358"/>
                    <a:pt x="79774" y="51175"/>
                    <a:pt x="82903" y="55069"/>
                  </a:cubicBezTo>
                  <a:cubicBezTo>
                    <a:pt x="85423" y="58199"/>
                    <a:pt x="88629" y="59878"/>
                    <a:pt x="92752" y="59878"/>
                  </a:cubicBezTo>
                  <a:cubicBezTo>
                    <a:pt x="94889" y="59878"/>
                    <a:pt x="96951" y="59878"/>
                    <a:pt x="99394" y="59878"/>
                  </a:cubicBezTo>
                  <a:close/>
                </a:path>
              </a:pathLst>
            </a:custGeom>
            <a:solidFill>
              <a:srgbClr val="FFFFFF"/>
            </a:solidFill>
            <a:ln w="7634" cap="flat">
              <a:noFill/>
              <a:prstDash val="solid"/>
              <a:miter/>
            </a:ln>
          </p:spPr>
          <p:txBody>
            <a:bodyPr rtlCol="0" anchor="ctr"/>
            <a:lstStyle/>
            <a:p>
              <a:endParaRPr lang="en-IN"/>
            </a:p>
          </p:txBody>
        </p:sp>
        <p:sp>
          <p:nvSpPr>
            <p:cNvPr id="91" name="Freeform: Shape 90">
              <a:extLst>
                <a:ext uri="{FF2B5EF4-FFF2-40B4-BE49-F238E27FC236}">
                  <a16:creationId xmlns:a16="http://schemas.microsoft.com/office/drawing/2014/main" id="{AC4129C7-212D-CCEB-EB86-B8D60EA8A790}"/>
                </a:ext>
              </a:extLst>
            </p:cNvPr>
            <p:cNvSpPr/>
            <p:nvPr/>
          </p:nvSpPr>
          <p:spPr>
            <a:xfrm>
              <a:off x="5661751" y="6122039"/>
              <a:ext cx="54079" cy="38845"/>
            </a:xfrm>
            <a:custGeom>
              <a:avLst/>
              <a:gdLst>
                <a:gd name="connsiteX0" fmla="*/ 33217 w 54079"/>
                <a:gd name="connsiteY0" fmla="*/ 23832 h 38845"/>
                <a:gd name="connsiteX1" fmla="*/ 24591 w 54079"/>
                <a:gd name="connsiteY1" fmla="*/ 24061 h 38845"/>
                <a:gd name="connsiteX2" fmla="*/ 17033 w 54079"/>
                <a:gd name="connsiteY2" fmla="*/ 28718 h 38845"/>
                <a:gd name="connsiteX3" fmla="*/ 10773 w 54079"/>
                <a:gd name="connsiteY3" fmla="*/ 36505 h 38845"/>
                <a:gd name="connsiteX4" fmla="*/ 4360 w 54079"/>
                <a:gd name="connsiteY4" fmla="*/ 38566 h 38845"/>
                <a:gd name="connsiteX5" fmla="*/ 85 w 54079"/>
                <a:gd name="connsiteY5" fmla="*/ 33527 h 38845"/>
                <a:gd name="connsiteX6" fmla="*/ 848 w 54079"/>
                <a:gd name="connsiteY6" fmla="*/ 29939 h 38845"/>
                <a:gd name="connsiteX7" fmla="*/ 11231 w 54079"/>
                <a:gd name="connsiteY7" fmla="*/ 17572 h 38845"/>
                <a:gd name="connsiteX8" fmla="*/ 26500 w 54079"/>
                <a:gd name="connsiteY8" fmla="*/ 11922 h 38845"/>
                <a:gd name="connsiteX9" fmla="*/ 33447 w 54079"/>
                <a:gd name="connsiteY9" fmla="*/ 11617 h 38845"/>
                <a:gd name="connsiteX10" fmla="*/ 31767 w 54079"/>
                <a:gd name="connsiteY10" fmla="*/ 10090 h 38845"/>
                <a:gd name="connsiteX11" fmla="*/ 31920 w 54079"/>
                <a:gd name="connsiteY11" fmla="*/ 1768 h 38845"/>
                <a:gd name="connsiteX12" fmla="*/ 40165 w 54079"/>
                <a:gd name="connsiteY12" fmla="*/ 1616 h 38845"/>
                <a:gd name="connsiteX13" fmla="*/ 52456 w 54079"/>
                <a:gd name="connsiteY13" fmla="*/ 13907 h 38845"/>
                <a:gd name="connsiteX14" fmla="*/ 52380 w 54079"/>
                <a:gd name="connsiteY14" fmla="*/ 21999 h 38845"/>
                <a:gd name="connsiteX15" fmla="*/ 40089 w 54079"/>
                <a:gd name="connsiteY15" fmla="*/ 34291 h 38845"/>
                <a:gd name="connsiteX16" fmla="*/ 31767 w 54079"/>
                <a:gd name="connsiteY16" fmla="*/ 34138 h 38845"/>
                <a:gd name="connsiteX17" fmla="*/ 31767 w 54079"/>
                <a:gd name="connsiteY17" fmla="*/ 25817 h 38845"/>
                <a:gd name="connsiteX18" fmla="*/ 33370 w 54079"/>
                <a:gd name="connsiteY18" fmla="*/ 24290 h 38845"/>
                <a:gd name="connsiteX19" fmla="*/ 33294 w 54079"/>
                <a:gd name="connsiteY19" fmla="*/ 23908 h 3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079" h="38845">
                  <a:moveTo>
                    <a:pt x="33217" y="23832"/>
                  </a:moveTo>
                  <a:cubicBezTo>
                    <a:pt x="30317" y="23908"/>
                    <a:pt x="27416" y="23603"/>
                    <a:pt x="24591" y="24061"/>
                  </a:cubicBezTo>
                  <a:cubicBezTo>
                    <a:pt x="21461" y="24519"/>
                    <a:pt x="19018" y="26275"/>
                    <a:pt x="17033" y="28718"/>
                  </a:cubicBezTo>
                  <a:cubicBezTo>
                    <a:pt x="14972" y="31313"/>
                    <a:pt x="12910" y="33909"/>
                    <a:pt x="10773" y="36505"/>
                  </a:cubicBezTo>
                  <a:cubicBezTo>
                    <a:pt x="9093" y="38490"/>
                    <a:pt x="6956" y="39329"/>
                    <a:pt x="4360" y="38566"/>
                  </a:cubicBezTo>
                  <a:cubicBezTo>
                    <a:pt x="1841" y="37802"/>
                    <a:pt x="466" y="36047"/>
                    <a:pt x="85" y="33527"/>
                  </a:cubicBezTo>
                  <a:cubicBezTo>
                    <a:pt x="-144" y="32229"/>
                    <a:pt x="85" y="30932"/>
                    <a:pt x="848" y="29939"/>
                  </a:cubicBezTo>
                  <a:cubicBezTo>
                    <a:pt x="4131" y="25664"/>
                    <a:pt x="7108" y="21160"/>
                    <a:pt x="11231" y="17572"/>
                  </a:cubicBezTo>
                  <a:cubicBezTo>
                    <a:pt x="15582" y="13754"/>
                    <a:pt x="20774" y="11922"/>
                    <a:pt x="26500" y="11922"/>
                  </a:cubicBezTo>
                  <a:cubicBezTo>
                    <a:pt x="28714" y="11922"/>
                    <a:pt x="31004" y="11922"/>
                    <a:pt x="33447" y="11617"/>
                  </a:cubicBezTo>
                  <a:cubicBezTo>
                    <a:pt x="32912" y="11082"/>
                    <a:pt x="32301" y="10624"/>
                    <a:pt x="31767" y="10090"/>
                  </a:cubicBezTo>
                  <a:cubicBezTo>
                    <a:pt x="29477" y="7647"/>
                    <a:pt x="29553" y="4059"/>
                    <a:pt x="31920" y="1768"/>
                  </a:cubicBezTo>
                  <a:cubicBezTo>
                    <a:pt x="34134" y="-445"/>
                    <a:pt x="37798" y="-675"/>
                    <a:pt x="40165" y="1616"/>
                  </a:cubicBezTo>
                  <a:cubicBezTo>
                    <a:pt x="44364" y="5662"/>
                    <a:pt x="48410" y="9785"/>
                    <a:pt x="52456" y="13907"/>
                  </a:cubicBezTo>
                  <a:cubicBezTo>
                    <a:pt x="54670" y="16197"/>
                    <a:pt x="54594" y="19709"/>
                    <a:pt x="52380" y="21999"/>
                  </a:cubicBezTo>
                  <a:cubicBezTo>
                    <a:pt x="48334" y="26122"/>
                    <a:pt x="44211" y="30244"/>
                    <a:pt x="40089" y="34291"/>
                  </a:cubicBezTo>
                  <a:cubicBezTo>
                    <a:pt x="37722" y="36581"/>
                    <a:pt x="33981" y="36428"/>
                    <a:pt x="31767" y="34138"/>
                  </a:cubicBezTo>
                  <a:cubicBezTo>
                    <a:pt x="29477" y="31848"/>
                    <a:pt x="29477" y="28183"/>
                    <a:pt x="31767" y="25817"/>
                  </a:cubicBezTo>
                  <a:cubicBezTo>
                    <a:pt x="32301" y="25282"/>
                    <a:pt x="32836" y="24824"/>
                    <a:pt x="33370" y="24290"/>
                  </a:cubicBezTo>
                  <a:cubicBezTo>
                    <a:pt x="33370" y="24137"/>
                    <a:pt x="33370" y="24061"/>
                    <a:pt x="33294" y="23908"/>
                  </a:cubicBezTo>
                  <a:close/>
                </a:path>
              </a:pathLst>
            </a:custGeom>
            <a:solidFill>
              <a:srgbClr val="FFFFFF"/>
            </a:solidFill>
            <a:ln w="7634" cap="flat">
              <a:noFill/>
              <a:prstDash val="solid"/>
              <a:miter/>
            </a:ln>
          </p:spPr>
          <p:txBody>
            <a:bodyPr rtlCol="0" anchor="ctr"/>
            <a:lstStyle/>
            <a:p>
              <a:endParaRPr lang="en-IN"/>
            </a:p>
          </p:txBody>
        </p:sp>
        <p:sp>
          <p:nvSpPr>
            <p:cNvPr id="93" name="Freeform: Shape 92">
              <a:extLst>
                <a:ext uri="{FF2B5EF4-FFF2-40B4-BE49-F238E27FC236}">
                  <a16:creationId xmlns:a16="http://schemas.microsoft.com/office/drawing/2014/main" id="{6AC81830-D74D-B6E1-131C-224BB938C8D3}"/>
                </a:ext>
              </a:extLst>
            </p:cNvPr>
            <p:cNvSpPr/>
            <p:nvPr/>
          </p:nvSpPr>
          <p:spPr>
            <a:xfrm>
              <a:off x="5596028" y="6178543"/>
              <a:ext cx="53998" cy="27257"/>
            </a:xfrm>
            <a:custGeom>
              <a:avLst/>
              <a:gdLst>
                <a:gd name="connsiteX0" fmla="*/ 17254 w 53998"/>
                <a:gd name="connsiteY0" fmla="*/ 27257 h 27257"/>
                <a:gd name="connsiteX1" fmla="*/ 6337 w 53998"/>
                <a:gd name="connsiteY1" fmla="*/ 27257 h 27257"/>
                <a:gd name="connsiteX2" fmla="*/ 0 w 53998"/>
                <a:gd name="connsiteY2" fmla="*/ 21226 h 27257"/>
                <a:gd name="connsiteX3" fmla="*/ 6413 w 53998"/>
                <a:gd name="connsiteY3" fmla="*/ 15195 h 27257"/>
                <a:gd name="connsiteX4" fmla="*/ 26338 w 53998"/>
                <a:gd name="connsiteY4" fmla="*/ 15195 h 27257"/>
                <a:gd name="connsiteX5" fmla="*/ 37332 w 53998"/>
                <a:gd name="connsiteY5" fmla="*/ 9851 h 27257"/>
                <a:gd name="connsiteX6" fmla="*/ 43592 w 53998"/>
                <a:gd name="connsiteY6" fmla="*/ 2064 h 27257"/>
                <a:gd name="connsiteX7" fmla="*/ 50463 w 53998"/>
                <a:gd name="connsiteY7" fmla="*/ 537 h 27257"/>
                <a:gd name="connsiteX8" fmla="*/ 53975 w 53998"/>
                <a:gd name="connsiteY8" fmla="*/ 6568 h 27257"/>
                <a:gd name="connsiteX9" fmla="*/ 52676 w 53998"/>
                <a:gd name="connsiteY9" fmla="*/ 9775 h 27257"/>
                <a:gd name="connsiteX10" fmla="*/ 45348 w 53998"/>
                <a:gd name="connsiteY10" fmla="*/ 18860 h 27257"/>
                <a:gd name="connsiteX11" fmla="*/ 27636 w 53998"/>
                <a:gd name="connsiteY11" fmla="*/ 27181 h 27257"/>
                <a:gd name="connsiteX12" fmla="*/ 17254 w 53998"/>
                <a:gd name="connsiteY12" fmla="*/ 27181 h 27257"/>
                <a:gd name="connsiteX13" fmla="*/ 17254 w 53998"/>
                <a:gd name="connsiteY13" fmla="*/ 27181 h 27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3998" h="27257">
                  <a:moveTo>
                    <a:pt x="17254" y="27257"/>
                  </a:moveTo>
                  <a:cubicBezTo>
                    <a:pt x="13589" y="27257"/>
                    <a:pt x="9925" y="27257"/>
                    <a:pt x="6337" y="27257"/>
                  </a:cubicBezTo>
                  <a:cubicBezTo>
                    <a:pt x="2595" y="27257"/>
                    <a:pt x="0" y="24738"/>
                    <a:pt x="0" y="21226"/>
                  </a:cubicBezTo>
                  <a:cubicBezTo>
                    <a:pt x="0" y="17714"/>
                    <a:pt x="2595" y="15271"/>
                    <a:pt x="6413" y="15195"/>
                  </a:cubicBezTo>
                  <a:cubicBezTo>
                    <a:pt x="13054" y="15195"/>
                    <a:pt x="19697" y="15119"/>
                    <a:pt x="26338" y="15195"/>
                  </a:cubicBezTo>
                  <a:cubicBezTo>
                    <a:pt x="30995" y="15195"/>
                    <a:pt x="34583" y="13516"/>
                    <a:pt x="37332" y="9851"/>
                  </a:cubicBezTo>
                  <a:cubicBezTo>
                    <a:pt x="39316" y="7179"/>
                    <a:pt x="41454" y="4583"/>
                    <a:pt x="43592" y="2064"/>
                  </a:cubicBezTo>
                  <a:cubicBezTo>
                    <a:pt x="45348" y="3"/>
                    <a:pt x="48096" y="-532"/>
                    <a:pt x="50463" y="537"/>
                  </a:cubicBezTo>
                  <a:cubicBezTo>
                    <a:pt x="52753" y="1606"/>
                    <a:pt x="54203" y="3896"/>
                    <a:pt x="53975" y="6568"/>
                  </a:cubicBezTo>
                  <a:cubicBezTo>
                    <a:pt x="53898" y="7790"/>
                    <a:pt x="53440" y="8859"/>
                    <a:pt x="52676" y="9775"/>
                  </a:cubicBezTo>
                  <a:cubicBezTo>
                    <a:pt x="50234" y="12829"/>
                    <a:pt x="47867" y="15882"/>
                    <a:pt x="45348" y="18860"/>
                  </a:cubicBezTo>
                  <a:cubicBezTo>
                    <a:pt x="40691" y="24280"/>
                    <a:pt x="34736" y="27028"/>
                    <a:pt x="27636" y="27181"/>
                  </a:cubicBezTo>
                  <a:cubicBezTo>
                    <a:pt x="24201" y="27257"/>
                    <a:pt x="20689" y="27181"/>
                    <a:pt x="17254" y="27181"/>
                  </a:cubicBezTo>
                  <a:lnTo>
                    <a:pt x="17254" y="27181"/>
                  </a:lnTo>
                  <a:close/>
                </a:path>
              </a:pathLst>
            </a:custGeom>
            <a:solidFill>
              <a:srgbClr val="FFFFFF"/>
            </a:solidFill>
            <a:ln w="7634" cap="flat">
              <a:noFill/>
              <a:prstDash val="solid"/>
              <a:miter/>
            </a:ln>
          </p:spPr>
          <p:txBody>
            <a:bodyPr rtlCol="0" anchor="ctr"/>
            <a:lstStyle/>
            <a:p>
              <a:endParaRPr lang="en-IN"/>
            </a:p>
          </p:txBody>
        </p:sp>
      </p:grpSp>
      <p:grpSp>
        <p:nvGrpSpPr>
          <p:cNvPr id="97" name="Graphic 22">
            <a:extLst>
              <a:ext uri="{FF2B5EF4-FFF2-40B4-BE49-F238E27FC236}">
                <a16:creationId xmlns:a16="http://schemas.microsoft.com/office/drawing/2014/main" id="{C2CC0809-C5EB-FE4D-4C59-2D302EB0E8E0}"/>
              </a:ext>
            </a:extLst>
          </p:cNvPr>
          <p:cNvGrpSpPr/>
          <p:nvPr/>
        </p:nvGrpSpPr>
        <p:grpSpPr>
          <a:xfrm>
            <a:off x="9844023" y="6195366"/>
            <a:ext cx="167139" cy="169505"/>
            <a:chOff x="9752405" y="6195366"/>
            <a:chExt cx="167139" cy="169505"/>
          </a:xfrm>
          <a:noFill/>
        </p:grpSpPr>
        <p:sp>
          <p:nvSpPr>
            <p:cNvPr id="99" name="Freeform: Shape 98">
              <a:extLst>
                <a:ext uri="{FF2B5EF4-FFF2-40B4-BE49-F238E27FC236}">
                  <a16:creationId xmlns:a16="http://schemas.microsoft.com/office/drawing/2014/main" id="{90E72D3F-2763-B90B-02C5-3AB9DDC0A444}"/>
                </a:ext>
              </a:extLst>
            </p:cNvPr>
            <p:cNvSpPr/>
            <p:nvPr/>
          </p:nvSpPr>
          <p:spPr>
            <a:xfrm>
              <a:off x="9752405" y="6248018"/>
              <a:ext cx="115632" cy="116854"/>
            </a:xfrm>
            <a:custGeom>
              <a:avLst/>
              <a:gdLst>
                <a:gd name="connsiteX0" fmla="*/ 75476 w 115632"/>
                <a:gd name="connsiteY0" fmla="*/ 0 h 116854"/>
                <a:gd name="connsiteX1" fmla="*/ 5851 w 115632"/>
                <a:gd name="connsiteY1" fmla="*/ 78252 h 116854"/>
                <a:gd name="connsiteX2" fmla="*/ 6233 w 115632"/>
                <a:gd name="connsiteY2" fmla="*/ 107415 h 116854"/>
                <a:gd name="connsiteX3" fmla="*/ 9898 w 115632"/>
                <a:gd name="connsiteY3" fmla="*/ 111003 h 116854"/>
                <a:gd name="connsiteX4" fmla="*/ 39061 w 115632"/>
                <a:gd name="connsiteY4" fmla="*/ 110621 h 116854"/>
                <a:gd name="connsiteX5" fmla="*/ 115633 w 115632"/>
                <a:gd name="connsiteY5" fmla="*/ 39164 h 116854"/>
                <a:gd name="connsiteX6" fmla="*/ 88913 w 115632"/>
                <a:gd name="connsiteY6" fmla="*/ 26415 h 116854"/>
                <a:gd name="connsiteX7" fmla="*/ 75553 w 115632"/>
                <a:gd name="connsiteY7" fmla="*/ 0 h 11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632" h="116854">
                  <a:moveTo>
                    <a:pt x="75476" y="0"/>
                  </a:moveTo>
                  <a:lnTo>
                    <a:pt x="5851" y="78252"/>
                  </a:lnTo>
                  <a:cubicBezTo>
                    <a:pt x="-2088" y="86344"/>
                    <a:pt x="-1936" y="99475"/>
                    <a:pt x="6233" y="107415"/>
                  </a:cubicBezTo>
                  <a:lnTo>
                    <a:pt x="9898" y="111003"/>
                  </a:lnTo>
                  <a:cubicBezTo>
                    <a:pt x="17990" y="118943"/>
                    <a:pt x="31121" y="118790"/>
                    <a:pt x="39061" y="110621"/>
                  </a:cubicBezTo>
                  <a:lnTo>
                    <a:pt x="115633" y="39164"/>
                  </a:lnTo>
                  <a:cubicBezTo>
                    <a:pt x="105937" y="38019"/>
                    <a:pt x="96471" y="33820"/>
                    <a:pt x="88913" y="26415"/>
                  </a:cubicBezTo>
                  <a:cubicBezTo>
                    <a:pt x="81355" y="19009"/>
                    <a:pt x="76927" y="9696"/>
                    <a:pt x="75553" y="0"/>
                  </a:cubicBezTo>
                  <a:close/>
                </a:path>
              </a:pathLst>
            </a:custGeom>
            <a:noFill/>
            <a:ln w="15269" cap="flat">
              <a:solidFill>
                <a:srgbClr val="A3A3A3"/>
              </a:solidFill>
              <a:prstDash val="solid"/>
              <a:miter/>
            </a:ln>
          </p:spPr>
          <p:txBody>
            <a:bodyPr rtlCol="0" anchor="ctr"/>
            <a:lstStyle/>
            <a:p>
              <a:endParaRPr lang="en-IN"/>
            </a:p>
          </p:txBody>
        </p:sp>
        <p:sp>
          <p:nvSpPr>
            <p:cNvPr id="100" name="Freeform: Shape 99">
              <a:extLst>
                <a:ext uri="{FF2B5EF4-FFF2-40B4-BE49-F238E27FC236}">
                  <a16:creationId xmlns:a16="http://schemas.microsoft.com/office/drawing/2014/main" id="{539A5FAB-DBEF-DFF6-5367-927B5D71CDEA}"/>
                </a:ext>
              </a:extLst>
            </p:cNvPr>
            <p:cNvSpPr/>
            <p:nvPr/>
          </p:nvSpPr>
          <p:spPr>
            <a:xfrm>
              <a:off x="9827403" y="6195366"/>
              <a:ext cx="92141" cy="92134"/>
            </a:xfrm>
            <a:custGeom>
              <a:avLst/>
              <a:gdLst>
                <a:gd name="connsiteX0" fmla="*/ 78272 w 92141"/>
                <a:gd name="connsiteY0" fmla="*/ 13106 h 92134"/>
                <a:gd name="connsiteX1" fmla="*/ 13075 w 92141"/>
                <a:gd name="connsiteY1" fmla="*/ 13869 h 92134"/>
                <a:gd name="connsiteX2" fmla="*/ 478 w 92141"/>
                <a:gd name="connsiteY2" fmla="*/ 52652 h 92134"/>
                <a:gd name="connsiteX3" fmla="*/ 13838 w 92141"/>
                <a:gd name="connsiteY3" fmla="*/ 79066 h 92134"/>
                <a:gd name="connsiteX4" fmla="*/ 40558 w 92141"/>
                <a:gd name="connsiteY4" fmla="*/ 91816 h 92134"/>
                <a:gd name="connsiteX5" fmla="*/ 79035 w 92141"/>
                <a:gd name="connsiteY5" fmla="*/ 78303 h 92134"/>
                <a:gd name="connsiteX6" fmla="*/ 78272 w 92141"/>
                <a:gd name="connsiteY6" fmla="*/ 13106 h 9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2141" h="92134">
                  <a:moveTo>
                    <a:pt x="78272" y="13106"/>
                  </a:moveTo>
                  <a:cubicBezTo>
                    <a:pt x="60026" y="-4682"/>
                    <a:pt x="30863" y="-4300"/>
                    <a:pt x="13075" y="13869"/>
                  </a:cubicBezTo>
                  <a:cubicBezTo>
                    <a:pt x="2692" y="24557"/>
                    <a:pt x="-1507" y="38910"/>
                    <a:pt x="478" y="52652"/>
                  </a:cubicBezTo>
                  <a:cubicBezTo>
                    <a:pt x="1852" y="62347"/>
                    <a:pt x="6280" y="71661"/>
                    <a:pt x="13838" y="79066"/>
                  </a:cubicBezTo>
                  <a:cubicBezTo>
                    <a:pt x="21396" y="86472"/>
                    <a:pt x="30863" y="90670"/>
                    <a:pt x="40558" y="91816"/>
                  </a:cubicBezTo>
                  <a:cubicBezTo>
                    <a:pt x="54300" y="93419"/>
                    <a:pt x="68576" y="88991"/>
                    <a:pt x="79035" y="78303"/>
                  </a:cubicBezTo>
                  <a:cubicBezTo>
                    <a:pt x="96823" y="60057"/>
                    <a:pt x="96442" y="30894"/>
                    <a:pt x="78272" y="13106"/>
                  </a:cubicBezTo>
                  <a:close/>
                </a:path>
              </a:pathLst>
            </a:custGeom>
            <a:noFill/>
            <a:ln w="15269" cap="flat">
              <a:solidFill>
                <a:srgbClr val="A3A3A3"/>
              </a:solidFill>
              <a:prstDash val="solid"/>
              <a:miter/>
            </a:ln>
          </p:spPr>
          <p:txBody>
            <a:bodyPr rtlCol="0" anchor="ctr"/>
            <a:lstStyle/>
            <a:p>
              <a:endParaRPr lang="en-IN"/>
            </a:p>
          </p:txBody>
        </p:sp>
      </p:grpSp>
      <p:grpSp>
        <p:nvGrpSpPr>
          <p:cNvPr id="138" name="Graphic 22">
            <a:extLst>
              <a:ext uri="{FF2B5EF4-FFF2-40B4-BE49-F238E27FC236}">
                <a16:creationId xmlns:a16="http://schemas.microsoft.com/office/drawing/2014/main" id="{2B186AF0-9659-DE34-187A-0739D3E9F466}"/>
              </a:ext>
            </a:extLst>
          </p:cNvPr>
          <p:cNvGrpSpPr/>
          <p:nvPr/>
        </p:nvGrpSpPr>
        <p:grpSpPr>
          <a:xfrm>
            <a:off x="10246401" y="6212824"/>
            <a:ext cx="200782" cy="134592"/>
            <a:chOff x="10154783" y="6212824"/>
            <a:chExt cx="200782" cy="134592"/>
          </a:xfrm>
          <a:noFill/>
        </p:grpSpPr>
        <p:sp>
          <p:nvSpPr>
            <p:cNvPr id="139" name="Freeform: Shape 138">
              <a:extLst>
                <a:ext uri="{FF2B5EF4-FFF2-40B4-BE49-F238E27FC236}">
                  <a16:creationId xmlns:a16="http://schemas.microsoft.com/office/drawing/2014/main" id="{FEA6EF92-60FB-93E5-B1FF-C1E5D2FC1DA3}"/>
                </a:ext>
              </a:extLst>
            </p:cNvPr>
            <p:cNvSpPr/>
            <p:nvPr/>
          </p:nvSpPr>
          <p:spPr>
            <a:xfrm>
              <a:off x="10154783" y="6212824"/>
              <a:ext cx="200782" cy="35423"/>
            </a:xfrm>
            <a:custGeom>
              <a:avLst/>
              <a:gdLst>
                <a:gd name="connsiteX0" fmla="*/ 183071 w 200782"/>
                <a:gd name="connsiteY0" fmla="*/ 0 h 35423"/>
                <a:gd name="connsiteX1" fmla="*/ 200782 w 200782"/>
                <a:gd name="connsiteY1" fmla="*/ 17712 h 35423"/>
                <a:gd name="connsiteX2" fmla="*/ 200782 w 200782"/>
                <a:gd name="connsiteY2" fmla="*/ 17712 h 35423"/>
                <a:gd name="connsiteX3" fmla="*/ 183071 w 200782"/>
                <a:gd name="connsiteY3" fmla="*/ 35423 h 35423"/>
                <a:gd name="connsiteX4" fmla="*/ 17711 w 200782"/>
                <a:gd name="connsiteY4" fmla="*/ 35423 h 35423"/>
                <a:gd name="connsiteX5" fmla="*/ 0 w 200782"/>
                <a:gd name="connsiteY5" fmla="*/ 17712 h 35423"/>
                <a:gd name="connsiteX6" fmla="*/ 0 w 200782"/>
                <a:gd name="connsiteY6" fmla="*/ 17712 h 35423"/>
                <a:gd name="connsiteX7" fmla="*/ 17711 w 200782"/>
                <a:gd name="connsiteY7" fmla="*/ 0 h 3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82" h="35423">
                  <a:moveTo>
                    <a:pt x="183071" y="0"/>
                  </a:moveTo>
                  <a:cubicBezTo>
                    <a:pt x="192852" y="0"/>
                    <a:pt x="200782" y="7930"/>
                    <a:pt x="200782" y="17712"/>
                  </a:cubicBezTo>
                  <a:lnTo>
                    <a:pt x="200782" y="17712"/>
                  </a:lnTo>
                  <a:cubicBezTo>
                    <a:pt x="200782" y="27493"/>
                    <a:pt x="192852" y="35423"/>
                    <a:pt x="183071" y="35423"/>
                  </a:cubicBezTo>
                  <a:lnTo>
                    <a:pt x="17711" y="35423"/>
                  </a:lnTo>
                  <a:cubicBezTo>
                    <a:pt x="7930" y="35423"/>
                    <a:pt x="0" y="27493"/>
                    <a:pt x="0" y="17712"/>
                  </a:cubicBezTo>
                  <a:lnTo>
                    <a:pt x="0" y="17712"/>
                  </a:lnTo>
                  <a:cubicBezTo>
                    <a:pt x="0" y="7930"/>
                    <a:pt x="7930" y="0"/>
                    <a:pt x="17711" y="0"/>
                  </a:cubicBezTo>
                  <a:close/>
                </a:path>
              </a:pathLst>
            </a:custGeom>
            <a:noFill/>
            <a:ln w="15269" cap="flat">
              <a:solidFill>
                <a:srgbClr val="A3A3A3"/>
              </a:solidFill>
              <a:prstDash val="solid"/>
              <a:miter/>
            </a:ln>
          </p:spPr>
          <p:txBody>
            <a:bodyPr rtlCol="0" anchor="ctr"/>
            <a:lstStyle/>
            <a:p>
              <a:endParaRPr lang="en-IN"/>
            </a:p>
          </p:txBody>
        </p:sp>
        <p:sp>
          <p:nvSpPr>
            <p:cNvPr id="140" name="Freeform: Shape 139">
              <a:extLst>
                <a:ext uri="{FF2B5EF4-FFF2-40B4-BE49-F238E27FC236}">
                  <a16:creationId xmlns:a16="http://schemas.microsoft.com/office/drawing/2014/main" id="{DB5CC66F-36AF-15E5-7ECC-FDF0F31A3268}"/>
                </a:ext>
              </a:extLst>
            </p:cNvPr>
            <p:cNvSpPr/>
            <p:nvPr/>
          </p:nvSpPr>
          <p:spPr>
            <a:xfrm>
              <a:off x="10154783" y="6302527"/>
              <a:ext cx="200782" cy="7634"/>
            </a:xfrm>
            <a:custGeom>
              <a:avLst/>
              <a:gdLst>
                <a:gd name="connsiteX0" fmla="*/ 0 w 200782"/>
                <a:gd name="connsiteY0" fmla="*/ 0 h 7634"/>
                <a:gd name="connsiteX1" fmla="*/ 200782 w 200782"/>
                <a:gd name="connsiteY1" fmla="*/ 0 h 7634"/>
              </a:gdLst>
              <a:ahLst/>
              <a:cxnLst>
                <a:cxn ang="0">
                  <a:pos x="connsiteX0" y="connsiteY0"/>
                </a:cxn>
                <a:cxn ang="0">
                  <a:pos x="connsiteX1" y="connsiteY1"/>
                </a:cxn>
              </a:cxnLst>
              <a:rect l="l" t="t" r="r" b="b"/>
              <a:pathLst>
                <a:path w="200782" h="7634">
                  <a:moveTo>
                    <a:pt x="0" y="0"/>
                  </a:moveTo>
                  <a:lnTo>
                    <a:pt x="200782" y="0"/>
                  </a:lnTo>
                </a:path>
              </a:pathLst>
            </a:custGeom>
            <a:ln w="15269" cap="flat">
              <a:solidFill>
                <a:srgbClr val="A3A3A3"/>
              </a:solidFill>
              <a:prstDash val="solid"/>
              <a:miter/>
            </a:ln>
          </p:spPr>
          <p:txBody>
            <a:bodyPr rtlCol="0" anchor="ctr"/>
            <a:lstStyle/>
            <a:p>
              <a:endParaRPr lang="en-IN"/>
            </a:p>
          </p:txBody>
        </p:sp>
        <p:sp>
          <p:nvSpPr>
            <p:cNvPr id="141" name="Freeform: Shape 140">
              <a:extLst>
                <a:ext uri="{FF2B5EF4-FFF2-40B4-BE49-F238E27FC236}">
                  <a16:creationId xmlns:a16="http://schemas.microsoft.com/office/drawing/2014/main" id="{3533E77B-B3E9-CBC2-99BC-4A2F15B16095}"/>
                </a:ext>
              </a:extLst>
            </p:cNvPr>
            <p:cNvSpPr/>
            <p:nvPr/>
          </p:nvSpPr>
          <p:spPr>
            <a:xfrm>
              <a:off x="10154783" y="6347417"/>
              <a:ext cx="200782" cy="7634"/>
            </a:xfrm>
            <a:custGeom>
              <a:avLst/>
              <a:gdLst>
                <a:gd name="connsiteX0" fmla="*/ 0 w 200782"/>
                <a:gd name="connsiteY0" fmla="*/ 0 h 7634"/>
                <a:gd name="connsiteX1" fmla="*/ 200782 w 200782"/>
                <a:gd name="connsiteY1" fmla="*/ 0 h 7634"/>
              </a:gdLst>
              <a:ahLst/>
              <a:cxnLst>
                <a:cxn ang="0">
                  <a:pos x="connsiteX0" y="connsiteY0"/>
                </a:cxn>
                <a:cxn ang="0">
                  <a:pos x="connsiteX1" y="connsiteY1"/>
                </a:cxn>
              </a:cxnLst>
              <a:rect l="l" t="t" r="r" b="b"/>
              <a:pathLst>
                <a:path w="200782" h="7634">
                  <a:moveTo>
                    <a:pt x="0" y="0"/>
                  </a:moveTo>
                  <a:lnTo>
                    <a:pt x="200782" y="0"/>
                  </a:lnTo>
                </a:path>
              </a:pathLst>
            </a:custGeom>
            <a:ln w="15269" cap="flat">
              <a:solidFill>
                <a:srgbClr val="A3A3A3"/>
              </a:solidFill>
              <a:prstDash val="solid"/>
              <a:miter/>
            </a:ln>
          </p:spPr>
          <p:txBody>
            <a:bodyPr rtlCol="0" anchor="ctr"/>
            <a:lstStyle/>
            <a:p>
              <a:endParaRPr lang="en-IN"/>
            </a:p>
          </p:txBody>
        </p:sp>
      </p:grpSp>
      <p:grpSp>
        <p:nvGrpSpPr>
          <p:cNvPr id="142" name="Graphic 22">
            <a:extLst>
              <a:ext uri="{FF2B5EF4-FFF2-40B4-BE49-F238E27FC236}">
                <a16:creationId xmlns:a16="http://schemas.microsoft.com/office/drawing/2014/main" id="{2BE2AB2F-E7A8-E0E4-226F-2C8B453AB524}"/>
              </a:ext>
            </a:extLst>
          </p:cNvPr>
          <p:cNvGrpSpPr/>
          <p:nvPr/>
        </p:nvGrpSpPr>
        <p:grpSpPr>
          <a:xfrm>
            <a:off x="10818745" y="6205799"/>
            <a:ext cx="75350" cy="150701"/>
            <a:chOff x="10727127" y="6205800"/>
            <a:chExt cx="75350" cy="150701"/>
          </a:xfrm>
          <a:noFill/>
        </p:grpSpPr>
        <p:sp>
          <p:nvSpPr>
            <p:cNvPr id="144" name="Freeform: Shape 143">
              <a:extLst>
                <a:ext uri="{FF2B5EF4-FFF2-40B4-BE49-F238E27FC236}">
                  <a16:creationId xmlns:a16="http://schemas.microsoft.com/office/drawing/2014/main" id="{23054A5B-34A1-72E0-C28E-EB4D26DEC857}"/>
                </a:ext>
              </a:extLst>
            </p:cNvPr>
            <p:cNvSpPr/>
            <p:nvPr/>
          </p:nvSpPr>
          <p:spPr>
            <a:xfrm>
              <a:off x="10727127" y="6205800"/>
              <a:ext cx="75350" cy="150701"/>
            </a:xfrm>
            <a:custGeom>
              <a:avLst/>
              <a:gdLst>
                <a:gd name="connsiteX0" fmla="*/ 0 w 75350"/>
                <a:gd name="connsiteY0" fmla="*/ 0 h 150701"/>
                <a:gd name="connsiteX1" fmla="*/ 75351 w 75350"/>
                <a:gd name="connsiteY1" fmla="*/ 75351 h 150701"/>
                <a:gd name="connsiteX2" fmla="*/ 0 w 75350"/>
                <a:gd name="connsiteY2" fmla="*/ 150701 h 150701"/>
              </a:gdLst>
              <a:ahLst/>
              <a:cxnLst>
                <a:cxn ang="0">
                  <a:pos x="connsiteX0" y="connsiteY0"/>
                </a:cxn>
                <a:cxn ang="0">
                  <a:pos x="connsiteX1" y="connsiteY1"/>
                </a:cxn>
                <a:cxn ang="0">
                  <a:pos x="connsiteX2" y="connsiteY2"/>
                </a:cxn>
              </a:cxnLst>
              <a:rect l="l" t="t" r="r" b="b"/>
              <a:pathLst>
                <a:path w="75350" h="150701">
                  <a:moveTo>
                    <a:pt x="0" y="0"/>
                  </a:moveTo>
                  <a:cubicBezTo>
                    <a:pt x="41607" y="0"/>
                    <a:pt x="75351" y="33744"/>
                    <a:pt x="75351" y="75351"/>
                  </a:cubicBezTo>
                  <a:cubicBezTo>
                    <a:pt x="75351" y="116958"/>
                    <a:pt x="41607" y="150701"/>
                    <a:pt x="0" y="150701"/>
                  </a:cubicBezTo>
                </a:path>
              </a:pathLst>
            </a:custGeom>
            <a:noFill/>
            <a:ln w="15269" cap="flat">
              <a:solidFill>
                <a:srgbClr val="A3A3A3"/>
              </a:solidFill>
              <a:prstDash val="solid"/>
              <a:miter/>
            </a:ln>
          </p:spPr>
          <p:txBody>
            <a:bodyPr rtlCol="0" anchor="ctr"/>
            <a:lstStyle/>
            <a:p>
              <a:endParaRPr lang="en-IN"/>
            </a:p>
          </p:txBody>
        </p:sp>
        <p:sp>
          <p:nvSpPr>
            <p:cNvPr id="145" name="Freeform: Shape 144">
              <a:extLst>
                <a:ext uri="{FF2B5EF4-FFF2-40B4-BE49-F238E27FC236}">
                  <a16:creationId xmlns:a16="http://schemas.microsoft.com/office/drawing/2014/main" id="{D76056CF-9257-10EC-7CDA-C1BB0FE47D44}"/>
                </a:ext>
              </a:extLst>
            </p:cNvPr>
            <p:cNvSpPr/>
            <p:nvPr/>
          </p:nvSpPr>
          <p:spPr>
            <a:xfrm>
              <a:off x="10727127" y="6236032"/>
              <a:ext cx="45119" cy="90237"/>
            </a:xfrm>
            <a:custGeom>
              <a:avLst/>
              <a:gdLst>
                <a:gd name="connsiteX0" fmla="*/ 0 w 45119"/>
                <a:gd name="connsiteY0" fmla="*/ 0 h 90237"/>
                <a:gd name="connsiteX1" fmla="*/ 45119 w 45119"/>
                <a:gd name="connsiteY1" fmla="*/ 45119 h 90237"/>
                <a:gd name="connsiteX2" fmla="*/ 0 w 45119"/>
                <a:gd name="connsiteY2" fmla="*/ 90238 h 90237"/>
              </a:gdLst>
              <a:ahLst/>
              <a:cxnLst>
                <a:cxn ang="0">
                  <a:pos x="connsiteX0" y="connsiteY0"/>
                </a:cxn>
                <a:cxn ang="0">
                  <a:pos x="connsiteX1" y="connsiteY1"/>
                </a:cxn>
                <a:cxn ang="0">
                  <a:pos x="connsiteX2" y="connsiteY2"/>
                </a:cxn>
              </a:cxnLst>
              <a:rect l="l" t="t" r="r" b="b"/>
              <a:pathLst>
                <a:path w="45119" h="90237">
                  <a:moveTo>
                    <a:pt x="0" y="0"/>
                  </a:moveTo>
                  <a:cubicBezTo>
                    <a:pt x="24888" y="0"/>
                    <a:pt x="45119" y="20155"/>
                    <a:pt x="45119" y="45119"/>
                  </a:cubicBezTo>
                  <a:cubicBezTo>
                    <a:pt x="45119" y="70083"/>
                    <a:pt x="24964" y="90238"/>
                    <a:pt x="0" y="90238"/>
                  </a:cubicBezTo>
                </a:path>
              </a:pathLst>
            </a:custGeom>
            <a:noFill/>
            <a:ln w="15269" cap="flat">
              <a:solidFill>
                <a:srgbClr val="A3A3A3"/>
              </a:solidFill>
              <a:prstDash val="solid"/>
              <a:miter/>
            </a:ln>
          </p:spPr>
          <p:txBody>
            <a:bodyPr rtlCol="0" anchor="ctr"/>
            <a:lstStyle/>
            <a:p>
              <a:endParaRPr lang="en-IN"/>
            </a:p>
          </p:txBody>
        </p:sp>
      </p:grpSp>
      <p:grpSp>
        <p:nvGrpSpPr>
          <p:cNvPr id="146" name="Graphic 22">
            <a:extLst>
              <a:ext uri="{FF2B5EF4-FFF2-40B4-BE49-F238E27FC236}">
                <a16:creationId xmlns:a16="http://schemas.microsoft.com/office/drawing/2014/main" id="{385BF348-D130-6AFE-9C03-411722F54EE1}"/>
              </a:ext>
            </a:extLst>
          </p:cNvPr>
          <p:cNvGrpSpPr/>
          <p:nvPr/>
        </p:nvGrpSpPr>
        <p:grpSpPr>
          <a:xfrm>
            <a:off x="11050447" y="6302527"/>
            <a:ext cx="725717" cy="7634"/>
            <a:chOff x="10958829" y="6302527"/>
            <a:chExt cx="725717" cy="7634"/>
          </a:xfrm>
        </p:grpSpPr>
        <p:sp>
          <p:nvSpPr>
            <p:cNvPr id="147" name="Freeform: Shape 146">
              <a:extLst>
                <a:ext uri="{FF2B5EF4-FFF2-40B4-BE49-F238E27FC236}">
                  <a16:creationId xmlns:a16="http://schemas.microsoft.com/office/drawing/2014/main" id="{FA90F580-F742-5433-2050-50F824095147}"/>
                </a:ext>
              </a:extLst>
            </p:cNvPr>
            <p:cNvSpPr/>
            <p:nvPr/>
          </p:nvSpPr>
          <p:spPr>
            <a:xfrm>
              <a:off x="10958829" y="6302527"/>
              <a:ext cx="725717" cy="7634"/>
            </a:xfrm>
            <a:custGeom>
              <a:avLst/>
              <a:gdLst>
                <a:gd name="connsiteX0" fmla="*/ 0 w 725717"/>
                <a:gd name="connsiteY0" fmla="*/ 0 h 7634"/>
                <a:gd name="connsiteX1" fmla="*/ 725718 w 725717"/>
                <a:gd name="connsiteY1" fmla="*/ 0 h 7634"/>
              </a:gdLst>
              <a:ahLst/>
              <a:cxnLst>
                <a:cxn ang="0">
                  <a:pos x="connsiteX0" y="connsiteY0"/>
                </a:cxn>
                <a:cxn ang="0">
                  <a:pos x="connsiteX1" y="connsiteY1"/>
                </a:cxn>
              </a:cxnLst>
              <a:rect l="l" t="t" r="r" b="b"/>
              <a:pathLst>
                <a:path w="725717" h="7634">
                  <a:moveTo>
                    <a:pt x="0" y="0"/>
                  </a:moveTo>
                  <a:lnTo>
                    <a:pt x="725718" y="0"/>
                  </a:lnTo>
                </a:path>
              </a:pathLst>
            </a:custGeom>
            <a:ln w="22903" cap="rnd">
              <a:solidFill>
                <a:srgbClr val="A3A3A3"/>
              </a:solidFill>
              <a:prstDash val="solid"/>
              <a:round/>
            </a:ln>
          </p:spPr>
          <p:txBody>
            <a:bodyPr rtlCol="0" anchor="ctr"/>
            <a:lstStyle/>
            <a:p>
              <a:endParaRPr lang="en-IN"/>
            </a:p>
          </p:txBody>
        </p:sp>
        <p:sp>
          <p:nvSpPr>
            <p:cNvPr id="148" name="Freeform: Shape 147">
              <a:extLst>
                <a:ext uri="{FF2B5EF4-FFF2-40B4-BE49-F238E27FC236}">
                  <a16:creationId xmlns:a16="http://schemas.microsoft.com/office/drawing/2014/main" id="{ADE69317-F0A5-46B8-682F-2AC4EB2F9B53}"/>
                </a:ext>
              </a:extLst>
            </p:cNvPr>
            <p:cNvSpPr/>
            <p:nvPr/>
          </p:nvSpPr>
          <p:spPr>
            <a:xfrm>
              <a:off x="10958829" y="6302527"/>
              <a:ext cx="609829" cy="7634"/>
            </a:xfrm>
            <a:custGeom>
              <a:avLst/>
              <a:gdLst>
                <a:gd name="connsiteX0" fmla="*/ 0 w 609829"/>
                <a:gd name="connsiteY0" fmla="*/ 0 h 7634"/>
                <a:gd name="connsiteX1" fmla="*/ 609829 w 609829"/>
                <a:gd name="connsiteY1" fmla="*/ 0 h 7634"/>
              </a:gdLst>
              <a:ahLst/>
              <a:cxnLst>
                <a:cxn ang="0">
                  <a:pos x="connsiteX0" y="connsiteY0"/>
                </a:cxn>
                <a:cxn ang="0">
                  <a:pos x="connsiteX1" y="connsiteY1"/>
                </a:cxn>
              </a:cxnLst>
              <a:rect l="l" t="t" r="r" b="b"/>
              <a:pathLst>
                <a:path w="609829" h="7634">
                  <a:moveTo>
                    <a:pt x="0" y="0"/>
                  </a:moveTo>
                  <a:lnTo>
                    <a:pt x="609829" y="0"/>
                  </a:lnTo>
                </a:path>
              </a:pathLst>
            </a:custGeom>
            <a:ln w="22903" cap="rnd">
              <a:solidFill>
                <a:srgbClr val="FFFFFF"/>
              </a:solidFill>
              <a:prstDash val="solid"/>
              <a:round/>
            </a:ln>
          </p:spPr>
          <p:txBody>
            <a:bodyPr rtlCol="0" anchor="ctr"/>
            <a:lstStyle/>
            <a:p>
              <a:endParaRPr lang="en-IN"/>
            </a:p>
          </p:txBody>
        </p:sp>
      </p:grpSp>
      <p:pic>
        <p:nvPicPr>
          <p:cNvPr id="154" name="Graphic 153">
            <a:extLst>
              <a:ext uri="{FF2B5EF4-FFF2-40B4-BE49-F238E27FC236}">
                <a16:creationId xmlns:a16="http://schemas.microsoft.com/office/drawing/2014/main" id="{9C8D998C-CF4B-E90B-5C51-374F7AAB039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624019" y="6166835"/>
            <a:ext cx="157675" cy="228629"/>
          </a:xfrm>
          <a:prstGeom prst="rect">
            <a:avLst/>
          </a:prstGeom>
        </p:spPr>
      </p:pic>
      <p:pic>
        <p:nvPicPr>
          <p:cNvPr id="157" name="Picture Placeholder 156" descr="Text&#10;&#10;Description automatically generated">
            <a:extLst>
              <a:ext uri="{FF2B5EF4-FFF2-40B4-BE49-F238E27FC236}">
                <a16:creationId xmlns:a16="http://schemas.microsoft.com/office/drawing/2014/main" id="{C24F1819-70E8-7961-1322-5BCAD655518A}"/>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1769459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231A32"/>
            </a:gs>
            <a:gs pos="73000">
              <a:srgbClr val="121212"/>
            </a:gs>
          </a:gsLst>
          <a:lin ang="5400000" scaled="1"/>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67" name="Group 66">
            <a:extLst>
              <a:ext uri="{FF2B5EF4-FFF2-40B4-BE49-F238E27FC236}">
                <a16:creationId xmlns:a16="http://schemas.microsoft.com/office/drawing/2014/main" id="{6D8E5ACC-26DE-243B-180E-E19057A9EB34}"/>
              </a:ext>
            </a:extLst>
          </p:cNvPr>
          <p:cNvGrpSpPr/>
          <p:nvPr/>
        </p:nvGrpSpPr>
        <p:grpSpPr>
          <a:xfrm>
            <a:off x="3258053" y="292100"/>
            <a:ext cx="297947" cy="297947"/>
            <a:chOff x="8892506" y="664914"/>
            <a:chExt cx="209401" cy="209401"/>
          </a:xfrm>
        </p:grpSpPr>
        <p:sp>
          <p:nvSpPr>
            <p:cNvPr id="62" name="Oval 61">
              <a:hlinkClick r:id="" action="ppaction://hlinkshowjump?jump=previousslide"/>
              <a:extLst>
                <a:ext uri="{FF2B5EF4-FFF2-40B4-BE49-F238E27FC236}">
                  <a16:creationId xmlns:a16="http://schemas.microsoft.com/office/drawing/2014/main" id="{80EBFF13-875A-B852-A718-B8CEA4E2E071}"/>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5" name="Graphic 63" descr="Caret Left with solid fill">
              <a:hlinkClick r:id="" action="ppaction://hlinkshowjump?jump=previousslide"/>
              <a:extLst>
                <a:ext uri="{FF2B5EF4-FFF2-40B4-BE49-F238E27FC236}">
                  <a16:creationId xmlns:a16="http://schemas.microsoft.com/office/drawing/2014/main" id="{CDDB0EE0-9A9B-05EC-09CB-85DDD46723E8}"/>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68" name="Group 67">
            <a:extLst>
              <a:ext uri="{FF2B5EF4-FFF2-40B4-BE49-F238E27FC236}">
                <a16:creationId xmlns:a16="http://schemas.microsoft.com/office/drawing/2014/main" id="{CE1D2690-EA4E-562F-8571-7A8695694CC3}"/>
              </a:ext>
            </a:extLst>
          </p:cNvPr>
          <p:cNvGrpSpPr/>
          <p:nvPr/>
        </p:nvGrpSpPr>
        <p:grpSpPr>
          <a:xfrm flipH="1">
            <a:off x="3665943" y="292100"/>
            <a:ext cx="297947" cy="297947"/>
            <a:chOff x="8892506" y="664914"/>
            <a:chExt cx="209401" cy="209401"/>
          </a:xfrm>
        </p:grpSpPr>
        <p:sp>
          <p:nvSpPr>
            <p:cNvPr id="69" name="Oval 68">
              <a:hlinkClick r:id="" action="ppaction://hlinkshowjump?jump=nextslide"/>
              <a:extLst>
                <a:ext uri="{FF2B5EF4-FFF2-40B4-BE49-F238E27FC236}">
                  <a16:creationId xmlns:a16="http://schemas.microsoft.com/office/drawing/2014/main" id="{EF2D5675-C11D-BD91-9CB3-90C4F1728675}"/>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0" name="Graphic 63" descr="Caret Left with solid fill">
              <a:hlinkClick r:id="" action="ppaction://hlinkshowjump?jump=nextslide"/>
              <a:extLst>
                <a:ext uri="{FF2B5EF4-FFF2-40B4-BE49-F238E27FC236}">
                  <a16:creationId xmlns:a16="http://schemas.microsoft.com/office/drawing/2014/main" id="{CD144AEC-A397-5B36-7EA8-6D96609E4671}"/>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90922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John Doe</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hlinkClick r:id="rId2" action="ppaction://hlinksldjump"/>
            <a:extLst>
              <a:ext uri="{FF2B5EF4-FFF2-40B4-BE49-F238E27FC236}">
                <a16:creationId xmlns:a16="http://schemas.microsoft.com/office/drawing/2014/main" id="{4F3E08FA-4C08-7258-FA22-03C53F09604C}"/>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Welcome</a:t>
            </a:r>
          </a:p>
        </p:txBody>
      </p:sp>
      <p:sp>
        <p:nvSpPr>
          <p:cNvPr id="16" name="Graphic 14">
            <a:hlinkClick r:id="rId2" action="ppaction://hlinksldjump"/>
            <a:extLst>
              <a:ext uri="{FF2B5EF4-FFF2-40B4-BE49-F238E27FC236}">
                <a16:creationId xmlns:a16="http://schemas.microsoft.com/office/drawing/2014/main" id="{2913EB48-94F5-98C7-C275-915A1AD4D3EA}"/>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1ED760"/>
          </a:solidFill>
          <a:ln w="1651" cap="flat">
            <a:noFill/>
            <a:prstDash val="solid"/>
            <a:miter/>
          </a:ln>
        </p:spPr>
        <p:txBody>
          <a:bodyPr rtlCol="0" anchor="ctr"/>
          <a:lstStyle/>
          <a:p>
            <a:endParaRPr lang="en-IN"/>
          </a:p>
        </p:txBody>
      </p:sp>
      <p:sp>
        <p:nvSpPr>
          <p:cNvPr id="17" name="TextBox 16">
            <a:hlinkClick r:id="rId3" action="ppaction://hlinksldjump"/>
            <a:extLst>
              <a:ext uri="{FF2B5EF4-FFF2-40B4-BE49-F238E27FC236}">
                <a16:creationId xmlns:a16="http://schemas.microsoft.com/office/drawing/2014/main" id="{29D393BC-86FC-4CA8-8830-E874EA43EE28}"/>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About Us</a:t>
            </a:r>
          </a:p>
        </p:txBody>
      </p:sp>
      <p:sp>
        <p:nvSpPr>
          <p:cNvPr id="21" name="Graphic 19">
            <a:hlinkClick r:id="rId3" action="ppaction://hlinksldjump"/>
            <a:extLst>
              <a:ext uri="{FF2B5EF4-FFF2-40B4-BE49-F238E27FC236}">
                <a16:creationId xmlns:a16="http://schemas.microsoft.com/office/drawing/2014/main" id="{88AF1956-F7FB-2ADE-A3E7-1F7329C9752A}"/>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22" name="TextBox 21">
            <a:hlinkClick r:id="rId4" action="ppaction://hlinksldjump"/>
            <a:extLst>
              <a:ext uri="{FF2B5EF4-FFF2-40B4-BE49-F238E27FC236}">
                <a16:creationId xmlns:a16="http://schemas.microsoft.com/office/drawing/2014/main" id="{B8560F59-A67B-8514-2A4E-47A28A1A48B1}"/>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12" name="Group 11">
            <a:extLst>
              <a:ext uri="{FF2B5EF4-FFF2-40B4-BE49-F238E27FC236}">
                <a16:creationId xmlns:a16="http://schemas.microsoft.com/office/drawing/2014/main" id="{B49BF3CE-B5CC-0826-B505-034FA0112EB0}"/>
              </a:ext>
            </a:extLst>
          </p:cNvPr>
          <p:cNvGrpSpPr/>
          <p:nvPr/>
        </p:nvGrpSpPr>
        <p:grpSpPr>
          <a:xfrm>
            <a:off x="431322" y="1764517"/>
            <a:ext cx="177294" cy="204783"/>
            <a:chOff x="431322" y="1764517"/>
            <a:chExt cx="177294" cy="204783"/>
          </a:xfrm>
        </p:grpSpPr>
        <p:sp>
          <p:nvSpPr>
            <p:cNvPr id="27" name="Freeform: Shape 26">
              <a:hlinkClick r:id="rId4" action="ppaction://hlinksldjump"/>
              <a:extLst>
                <a:ext uri="{FF2B5EF4-FFF2-40B4-BE49-F238E27FC236}">
                  <a16:creationId xmlns:a16="http://schemas.microsoft.com/office/drawing/2014/main" id="{0B437083-C79F-3320-0862-0AE0534D9648}"/>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8" name="Freeform: Shape 27">
              <a:hlinkClick r:id="rId4" action="ppaction://hlinksldjump"/>
              <a:extLst>
                <a:ext uri="{FF2B5EF4-FFF2-40B4-BE49-F238E27FC236}">
                  <a16:creationId xmlns:a16="http://schemas.microsoft.com/office/drawing/2014/main" id="{3A74A947-106C-8861-FA4A-4F68E2601555}"/>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9" name="Freeform: Shape 28">
              <a:hlinkClick r:id="rId4" action="ppaction://hlinksldjump"/>
              <a:extLst>
                <a:ext uri="{FF2B5EF4-FFF2-40B4-BE49-F238E27FC236}">
                  <a16:creationId xmlns:a16="http://schemas.microsoft.com/office/drawing/2014/main" id="{D2697409-DA9B-84CF-C5C5-4FA11D3D158F}"/>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35" name="TextBox 34">
            <a:hlinkClick r:id="rId5" action="ppaction://hlinksldjump"/>
            <a:extLst>
              <a:ext uri="{FF2B5EF4-FFF2-40B4-BE49-F238E27FC236}">
                <a16:creationId xmlns:a16="http://schemas.microsoft.com/office/drawing/2014/main" id="{D7FACB4C-BCA4-434A-8FA8-F4D0A8D4C109}"/>
              </a:ext>
            </a:extLst>
          </p:cNvPr>
          <p:cNvSpPr txBox="1"/>
          <p:nvPr/>
        </p:nvSpPr>
        <p:spPr>
          <a:xfrm>
            <a:off x="869323" y="2200874"/>
            <a:ext cx="79861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Agenda</a:t>
            </a:r>
          </a:p>
        </p:txBody>
      </p:sp>
      <p:grpSp>
        <p:nvGrpSpPr>
          <p:cNvPr id="14" name="Group 13">
            <a:extLst>
              <a:ext uri="{FF2B5EF4-FFF2-40B4-BE49-F238E27FC236}">
                <a16:creationId xmlns:a16="http://schemas.microsoft.com/office/drawing/2014/main" id="{EA242ACD-15E5-8F2C-9A52-01A6F8C1149E}"/>
              </a:ext>
            </a:extLst>
          </p:cNvPr>
          <p:cNvGrpSpPr/>
          <p:nvPr/>
        </p:nvGrpSpPr>
        <p:grpSpPr>
          <a:xfrm>
            <a:off x="431322" y="2214773"/>
            <a:ext cx="203670" cy="203670"/>
            <a:chOff x="431322" y="2214773"/>
            <a:chExt cx="203670" cy="203670"/>
          </a:xfrm>
        </p:grpSpPr>
        <p:sp>
          <p:nvSpPr>
            <p:cNvPr id="41" name="Rectangle: Rounded Corners 40">
              <a:hlinkClick r:id="rId5" action="ppaction://hlinksldjump"/>
              <a:extLst>
                <a:ext uri="{FF2B5EF4-FFF2-40B4-BE49-F238E27FC236}">
                  <a16:creationId xmlns:a16="http://schemas.microsoft.com/office/drawing/2014/main" id="{04DE6D2B-6CE6-28FD-8F23-17896ED36EF7}"/>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4" name="Graphic 43" descr="Add with solid fill">
              <a:hlinkClick r:id="rId5" action="ppaction://hlinksldjump"/>
              <a:extLst>
                <a:ext uri="{FF2B5EF4-FFF2-40B4-BE49-F238E27FC236}">
                  <a16:creationId xmlns:a16="http://schemas.microsoft.com/office/drawing/2014/main" id="{5B31FC8E-FC26-E411-4E49-286671264F7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72263" y="2255714"/>
              <a:ext cx="121788" cy="121788"/>
            </a:xfrm>
            <a:prstGeom prst="rect">
              <a:avLst/>
            </a:prstGeom>
          </p:spPr>
        </p:pic>
      </p:grpSp>
      <p:grpSp>
        <p:nvGrpSpPr>
          <p:cNvPr id="54" name="Group 53">
            <a:extLst>
              <a:ext uri="{FF2B5EF4-FFF2-40B4-BE49-F238E27FC236}">
                <a16:creationId xmlns:a16="http://schemas.microsoft.com/office/drawing/2014/main" id="{73F997E9-B116-D8A6-6EF5-C091C7C77B6D}"/>
              </a:ext>
            </a:extLst>
          </p:cNvPr>
          <p:cNvGrpSpPr/>
          <p:nvPr/>
        </p:nvGrpSpPr>
        <p:grpSpPr>
          <a:xfrm>
            <a:off x="431322" y="2660173"/>
            <a:ext cx="203670" cy="203670"/>
            <a:chOff x="431321" y="3254199"/>
            <a:chExt cx="265483" cy="265483"/>
          </a:xfrm>
        </p:grpSpPr>
        <p:sp>
          <p:nvSpPr>
            <p:cNvPr id="49" name="Rectangle: Rounded Corners 48">
              <a:hlinkClick r:id="rId8" action="ppaction://hlinksldjump"/>
              <a:extLst>
                <a:ext uri="{FF2B5EF4-FFF2-40B4-BE49-F238E27FC236}">
                  <a16:creationId xmlns:a16="http://schemas.microsoft.com/office/drawing/2014/main" id="{6FEC08F9-B3B1-86EB-79F3-CA1332F8881C}"/>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Graphic 51" descr="Heart with solid fill">
              <a:hlinkClick r:id="rId8" action="ppaction://hlinksldjump"/>
              <a:extLst>
                <a:ext uri="{FF2B5EF4-FFF2-40B4-BE49-F238E27FC236}">
                  <a16:creationId xmlns:a16="http://schemas.microsoft.com/office/drawing/2014/main" id="{D20238C3-466E-42F9-B7C9-8DE3867D5B99}"/>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55" name="TextBox 54">
            <a:hlinkClick r:id="rId8" action="ppaction://hlinksldjump"/>
            <a:extLst>
              <a:ext uri="{FF2B5EF4-FFF2-40B4-BE49-F238E27FC236}">
                <a16:creationId xmlns:a16="http://schemas.microsoft.com/office/drawing/2014/main" id="{A2C13AB5-7A64-00F4-ECBF-90F667E097CA}"/>
              </a:ext>
            </a:extLst>
          </p:cNvPr>
          <p:cNvSpPr txBox="1"/>
          <p:nvPr/>
        </p:nvSpPr>
        <p:spPr>
          <a:xfrm>
            <a:off x="869323" y="2649959"/>
            <a:ext cx="114807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Services</a:t>
            </a:r>
          </a:p>
        </p:txBody>
      </p:sp>
      <p:cxnSp>
        <p:nvCxnSpPr>
          <p:cNvPr id="7" name="Straight Connector 6">
            <a:extLst>
              <a:ext uri="{FF2B5EF4-FFF2-40B4-BE49-F238E27FC236}">
                <a16:creationId xmlns:a16="http://schemas.microsoft.com/office/drawing/2014/main" id="{1C225904-9D2F-F0C8-8BBE-32DEDB3F8B8F}"/>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9" name="TextBox 8">
            <a:hlinkClick r:id="rId9" action="ppaction://hlinksldjump"/>
            <a:extLst>
              <a:ext uri="{FF2B5EF4-FFF2-40B4-BE49-F238E27FC236}">
                <a16:creationId xmlns:a16="http://schemas.microsoft.com/office/drawing/2014/main" id="{67D53DBD-07C2-B89B-2A5E-6EA3F0CE967B}"/>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50" name="Freeform: Shape 49">
            <a:hlinkClick r:id="rId9" action="ppaction://hlinksldjump"/>
            <a:extLst>
              <a:ext uri="{FF2B5EF4-FFF2-40B4-BE49-F238E27FC236}">
                <a16:creationId xmlns:a16="http://schemas.microsoft.com/office/drawing/2014/main" id="{0E2B6178-FB2D-9772-47AD-87A734026875}"/>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19" name="TextBox 18">
            <a:hlinkClick r:id="rId10" action="ppaction://hlinksldjump"/>
            <a:extLst>
              <a:ext uri="{FF2B5EF4-FFF2-40B4-BE49-F238E27FC236}">
                <a16:creationId xmlns:a16="http://schemas.microsoft.com/office/drawing/2014/main" id="{B5F22004-B568-5F9F-D315-B9048F8F933E}"/>
              </a:ext>
            </a:extLst>
          </p:cNvPr>
          <p:cNvSpPr txBox="1"/>
          <p:nvPr/>
        </p:nvSpPr>
        <p:spPr>
          <a:xfrm>
            <a:off x="869323" y="3932014"/>
            <a:ext cx="9861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Goals </a:t>
            </a:r>
          </a:p>
        </p:txBody>
      </p:sp>
      <p:sp>
        <p:nvSpPr>
          <p:cNvPr id="58" name="Freeform: Shape 57">
            <a:hlinkClick r:id="rId10" action="ppaction://hlinksldjump"/>
            <a:extLst>
              <a:ext uri="{FF2B5EF4-FFF2-40B4-BE49-F238E27FC236}">
                <a16:creationId xmlns:a16="http://schemas.microsoft.com/office/drawing/2014/main" id="{84827C04-91A4-59E2-705C-138BA0A13DA9}"/>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20" name="TextBox 19">
            <a:hlinkClick r:id="rId11" action="ppaction://hlinksldjump"/>
            <a:extLst>
              <a:ext uri="{FF2B5EF4-FFF2-40B4-BE49-F238E27FC236}">
                <a16:creationId xmlns:a16="http://schemas.microsoft.com/office/drawing/2014/main" id="{DBD7492E-2CD4-61A0-9EEE-CEE4E61AED9D}"/>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88" name="Group 87">
            <a:extLst>
              <a:ext uri="{FF2B5EF4-FFF2-40B4-BE49-F238E27FC236}">
                <a16:creationId xmlns:a16="http://schemas.microsoft.com/office/drawing/2014/main" id="{5202437B-09C4-B9C2-DFB9-8FE4C3A1D94B}"/>
              </a:ext>
            </a:extLst>
          </p:cNvPr>
          <p:cNvGrpSpPr/>
          <p:nvPr/>
        </p:nvGrpSpPr>
        <p:grpSpPr>
          <a:xfrm>
            <a:off x="441718" y="4384781"/>
            <a:ext cx="203671" cy="203671"/>
            <a:chOff x="5762625" y="3095625"/>
            <a:chExt cx="665130" cy="665130"/>
          </a:xfrm>
        </p:grpSpPr>
        <p:sp>
          <p:nvSpPr>
            <p:cNvPr id="64" name="Freeform: Shape 63">
              <a:hlinkClick r:id="rId11" action="ppaction://hlinksldjump"/>
              <a:extLst>
                <a:ext uri="{FF2B5EF4-FFF2-40B4-BE49-F238E27FC236}">
                  <a16:creationId xmlns:a16="http://schemas.microsoft.com/office/drawing/2014/main" id="{1026419F-9D4F-D6A0-6D28-43C551A1C434}"/>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79" name="Freeform: Shape 78">
              <a:hlinkClick r:id="rId11" action="ppaction://hlinksldjump"/>
              <a:extLst>
                <a:ext uri="{FF2B5EF4-FFF2-40B4-BE49-F238E27FC236}">
                  <a16:creationId xmlns:a16="http://schemas.microsoft.com/office/drawing/2014/main" id="{658172E2-3787-64CE-5910-C25C444076A5}"/>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33" name="TextBox 32">
            <a:hlinkClick r:id="" action="ppaction://noaction"/>
            <a:extLst>
              <a:ext uri="{FF2B5EF4-FFF2-40B4-BE49-F238E27FC236}">
                <a16:creationId xmlns:a16="http://schemas.microsoft.com/office/drawing/2014/main" id="{06426368-13B9-05ED-7B4E-48B8C7532F65}"/>
              </a:ext>
            </a:extLst>
          </p:cNvPr>
          <p:cNvSpPr txBox="1"/>
          <p:nvPr/>
        </p:nvSpPr>
        <p:spPr>
          <a:xfrm>
            <a:off x="869323" y="4837548"/>
            <a:ext cx="712054"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Pricing</a:t>
            </a:r>
          </a:p>
        </p:txBody>
      </p:sp>
      <p:grpSp>
        <p:nvGrpSpPr>
          <p:cNvPr id="98" name="Group 97">
            <a:extLst>
              <a:ext uri="{FF2B5EF4-FFF2-40B4-BE49-F238E27FC236}">
                <a16:creationId xmlns:a16="http://schemas.microsoft.com/office/drawing/2014/main" id="{5E12AE22-4B66-8998-2063-3E4A6A50C8CF}"/>
              </a:ext>
            </a:extLst>
          </p:cNvPr>
          <p:cNvGrpSpPr/>
          <p:nvPr/>
        </p:nvGrpSpPr>
        <p:grpSpPr>
          <a:xfrm>
            <a:off x="431321" y="4863718"/>
            <a:ext cx="207664" cy="207733"/>
            <a:chOff x="6124575" y="3380359"/>
            <a:chExt cx="468618" cy="468774"/>
          </a:xfrm>
        </p:grpSpPr>
        <p:sp>
          <p:nvSpPr>
            <p:cNvPr id="94" name="Freeform: Shape 93">
              <a:hlinkClick r:id="" action="ppaction://noaction"/>
              <a:extLst>
                <a:ext uri="{FF2B5EF4-FFF2-40B4-BE49-F238E27FC236}">
                  <a16:creationId xmlns:a16="http://schemas.microsoft.com/office/drawing/2014/main" id="{149494EE-3A8F-DAC0-A98E-4649108E72E4}"/>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96" name="Freeform: Shape 95">
              <a:hlinkClick r:id="" action="ppaction://noaction"/>
              <a:extLst>
                <a:ext uri="{FF2B5EF4-FFF2-40B4-BE49-F238E27FC236}">
                  <a16:creationId xmlns:a16="http://schemas.microsoft.com/office/drawing/2014/main" id="{1D716285-1ADB-8062-28AF-3D63F2CFC065}"/>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34" name="TextBox 33">
            <a:hlinkClick r:id="" action="ppaction://noaction"/>
            <a:extLst>
              <a:ext uri="{FF2B5EF4-FFF2-40B4-BE49-F238E27FC236}">
                <a16:creationId xmlns:a16="http://schemas.microsoft.com/office/drawing/2014/main" id="{15C24E6E-5086-DAC3-E400-3CB725E13353}"/>
              </a:ext>
            </a:extLst>
          </p:cNvPr>
          <p:cNvSpPr txBox="1"/>
          <p:nvPr/>
        </p:nvSpPr>
        <p:spPr>
          <a:xfrm>
            <a:off x="869323" y="5290315"/>
            <a:ext cx="104067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Contact Us</a:t>
            </a:r>
          </a:p>
        </p:txBody>
      </p:sp>
      <p:sp>
        <p:nvSpPr>
          <p:cNvPr id="102" name="Freeform: Shape 101">
            <a:hlinkClick r:id="" action="ppaction://noaction"/>
            <a:extLst>
              <a:ext uri="{FF2B5EF4-FFF2-40B4-BE49-F238E27FC236}">
                <a16:creationId xmlns:a16="http://schemas.microsoft.com/office/drawing/2014/main" id="{BC336F4F-319C-E66A-14BA-28906300DE58}"/>
              </a:ext>
            </a:extLst>
          </p:cNvPr>
          <p:cNvSpPr/>
          <p:nvPr/>
        </p:nvSpPr>
        <p:spPr>
          <a:xfrm>
            <a:off x="436263" y="5292935"/>
            <a:ext cx="198499" cy="198487"/>
          </a:xfrm>
          <a:custGeom>
            <a:avLst/>
            <a:gdLst>
              <a:gd name="connsiteX0" fmla="*/ 676275 w 692188"/>
              <a:gd name="connsiteY0" fmla="*/ 478060 h 692149"/>
              <a:gd name="connsiteX1" fmla="*/ 466154 w 692188"/>
              <a:gd name="connsiteY1" fmla="*/ 394049 h 692149"/>
              <a:gd name="connsiteX2" fmla="*/ 434150 w 692188"/>
              <a:gd name="connsiteY2" fmla="*/ 407956 h 692149"/>
              <a:gd name="connsiteX3" fmla="*/ 400907 w 692188"/>
              <a:gd name="connsiteY3" fmla="*/ 491871 h 692149"/>
              <a:gd name="connsiteX4" fmla="*/ 389096 w 692188"/>
              <a:gd name="connsiteY4" fmla="*/ 498729 h 692149"/>
              <a:gd name="connsiteX5" fmla="*/ 265462 w 692188"/>
              <a:gd name="connsiteY5" fmla="*/ 443675 h 692149"/>
              <a:gd name="connsiteX6" fmla="*/ 193453 w 692188"/>
              <a:gd name="connsiteY6" fmla="*/ 302038 h 692149"/>
              <a:gd name="connsiteX7" fmla="*/ 199644 w 692188"/>
              <a:gd name="connsiteY7" fmla="*/ 291751 h 692149"/>
              <a:gd name="connsiteX8" fmla="*/ 284131 w 692188"/>
              <a:gd name="connsiteY8" fmla="*/ 258223 h 692149"/>
              <a:gd name="connsiteX9" fmla="*/ 298037 w 692188"/>
              <a:gd name="connsiteY9" fmla="*/ 225647 h 692149"/>
              <a:gd name="connsiteX10" fmla="*/ 215360 w 692188"/>
              <a:gd name="connsiteY10" fmla="*/ 18669 h 692149"/>
              <a:gd name="connsiteX11" fmla="*/ 198787 w 692188"/>
              <a:gd name="connsiteY11" fmla="*/ 0 h 692149"/>
              <a:gd name="connsiteX12" fmla="*/ 192024 w 692188"/>
              <a:gd name="connsiteY12" fmla="*/ 0 h 692149"/>
              <a:gd name="connsiteX13" fmla="*/ 183928 w 692188"/>
              <a:gd name="connsiteY13" fmla="*/ 0 h 692149"/>
              <a:gd name="connsiteX14" fmla="*/ 174498 w 692188"/>
              <a:gd name="connsiteY14" fmla="*/ 0 h 692149"/>
              <a:gd name="connsiteX15" fmla="*/ 151924 w 692188"/>
              <a:gd name="connsiteY15" fmla="*/ 2858 h 692149"/>
              <a:gd name="connsiteX16" fmla="*/ 13335 w 692188"/>
              <a:gd name="connsiteY16" fmla="*/ 119063 h 692149"/>
              <a:gd name="connsiteX17" fmla="*/ 0 w 692188"/>
              <a:gd name="connsiteY17" fmla="*/ 173069 h 692149"/>
              <a:gd name="connsiteX18" fmla="*/ 0 w 692188"/>
              <a:gd name="connsiteY18" fmla="*/ 181166 h 692149"/>
              <a:gd name="connsiteX19" fmla="*/ 0 w 692188"/>
              <a:gd name="connsiteY19" fmla="*/ 189262 h 692149"/>
              <a:gd name="connsiteX20" fmla="*/ 0 w 692188"/>
              <a:gd name="connsiteY20" fmla="*/ 198692 h 692149"/>
              <a:gd name="connsiteX21" fmla="*/ 0 w 692188"/>
              <a:gd name="connsiteY21" fmla="*/ 208121 h 692149"/>
              <a:gd name="connsiteX22" fmla="*/ 0 w 692188"/>
              <a:gd name="connsiteY22" fmla="*/ 212217 h 692149"/>
              <a:gd name="connsiteX23" fmla="*/ 667 w 692188"/>
              <a:gd name="connsiteY23" fmla="*/ 215170 h 692149"/>
              <a:gd name="connsiteX24" fmla="*/ 667 w 692188"/>
              <a:gd name="connsiteY24" fmla="*/ 217551 h 692149"/>
              <a:gd name="connsiteX25" fmla="*/ 667 w 692188"/>
              <a:gd name="connsiteY25" fmla="*/ 219932 h 692149"/>
              <a:gd name="connsiteX26" fmla="*/ 0 w 692188"/>
              <a:gd name="connsiteY26" fmla="*/ 222885 h 692149"/>
              <a:gd name="connsiteX27" fmla="*/ 0 w 692188"/>
              <a:gd name="connsiteY27" fmla="*/ 228314 h 692149"/>
              <a:gd name="connsiteX28" fmla="*/ 1429 w 692188"/>
              <a:gd name="connsiteY28" fmla="*/ 233648 h 692149"/>
              <a:gd name="connsiteX29" fmla="*/ 56769 w 692188"/>
              <a:gd name="connsiteY29" fmla="*/ 424625 h 692149"/>
              <a:gd name="connsiteX30" fmla="*/ 401479 w 692188"/>
              <a:gd name="connsiteY30" fmla="*/ 682371 h 692149"/>
              <a:gd name="connsiteX31" fmla="*/ 517589 w 692188"/>
              <a:gd name="connsiteY31" fmla="*/ 690848 h 692149"/>
              <a:gd name="connsiteX32" fmla="*/ 692182 w 692188"/>
              <a:gd name="connsiteY32" fmla="*/ 501968 h 692149"/>
              <a:gd name="connsiteX33" fmla="*/ 676180 w 692188"/>
              <a:gd name="connsiteY33" fmla="*/ 477679 h 692149"/>
              <a:gd name="connsiteX34" fmla="*/ 650367 w 692188"/>
              <a:gd name="connsiteY34" fmla="*/ 520065 h 692149"/>
              <a:gd name="connsiteX35" fmla="*/ 538925 w 692188"/>
              <a:gd name="connsiteY35" fmla="*/ 646271 h 692149"/>
              <a:gd name="connsiteX36" fmla="*/ 493014 w 692188"/>
              <a:gd name="connsiteY36" fmla="*/ 651701 h 692149"/>
              <a:gd name="connsiteX37" fmla="*/ 58103 w 692188"/>
              <a:gd name="connsiteY37" fmla="*/ 320421 h 692149"/>
              <a:gd name="connsiteX38" fmla="*/ 40577 w 692188"/>
              <a:gd name="connsiteY38" fmla="*/ 194405 h 692149"/>
              <a:gd name="connsiteX39" fmla="*/ 171164 w 692188"/>
              <a:gd name="connsiteY39" fmla="*/ 42101 h 692149"/>
              <a:gd name="connsiteX40" fmla="*/ 184023 w 692188"/>
              <a:gd name="connsiteY40" fmla="*/ 49149 h 692149"/>
              <a:gd name="connsiteX41" fmla="*/ 252222 w 692188"/>
              <a:gd name="connsiteY41" fmla="*/ 219932 h 692149"/>
              <a:gd name="connsiteX42" fmla="*/ 248317 w 692188"/>
              <a:gd name="connsiteY42" fmla="*/ 228886 h 692149"/>
              <a:gd name="connsiteX43" fmla="*/ 167545 w 692188"/>
              <a:gd name="connsiteY43" fmla="*/ 260985 h 692149"/>
              <a:gd name="connsiteX44" fmla="*/ 152114 w 692188"/>
              <a:gd name="connsiteY44" fmla="*/ 283559 h 692149"/>
              <a:gd name="connsiteX45" fmla="*/ 307467 w 692188"/>
              <a:gd name="connsiteY45" fmla="*/ 518255 h 692149"/>
              <a:gd name="connsiteX46" fmla="*/ 410242 w 692188"/>
              <a:gd name="connsiteY46" fmla="*/ 540163 h 692149"/>
              <a:gd name="connsiteX47" fmla="*/ 431101 w 692188"/>
              <a:gd name="connsiteY47" fmla="*/ 525018 h 692149"/>
              <a:gd name="connsiteX48" fmla="*/ 463487 w 692188"/>
              <a:gd name="connsiteY48" fmla="*/ 443675 h 692149"/>
              <a:gd name="connsiteX49" fmla="*/ 471964 w 692188"/>
              <a:gd name="connsiteY49" fmla="*/ 439865 h 692149"/>
              <a:gd name="connsiteX50" fmla="*/ 643319 w 692188"/>
              <a:gd name="connsiteY50" fmla="*/ 508349 h 692149"/>
              <a:gd name="connsiteX51" fmla="*/ 650272 w 692188"/>
              <a:gd name="connsiteY51" fmla="*/ 520065 h 6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92188" h="692149">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w="9525" cap="flat">
            <a:noFill/>
            <a:prstDash val="solid"/>
            <a:miter/>
          </a:ln>
        </p:spPr>
        <p:txBody>
          <a:bodyPr rtlCol="0" anchor="ctr"/>
          <a:lstStyle/>
          <a:p>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3216686" y="1907750"/>
            <a:ext cx="2879314"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Welcome</a:t>
            </a:r>
          </a:p>
        </p:txBody>
      </p:sp>
      <p:sp>
        <p:nvSpPr>
          <p:cNvPr id="103" name="Freeform: Shape 102">
            <a:extLst>
              <a:ext uri="{FF2B5EF4-FFF2-40B4-BE49-F238E27FC236}">
                <a16:creationId xmlns:a16="http://schemas.microsoft.com/office/drawing/2014/main" id="{29B0C45B-43BB-5FBD-2EEB-988D2B901594}"/>
              </a:ext>
            </a:extLst>
          </p:cNvPr>
          <p:cNvSpPr/>
          <p:nvPr/>
        </p:nvSpPr>
        <p:spPr>
          <a:xfrm>
            <a:off x="4895682" y="4049726"/>
            <a:ext cx="8096" cy="857"/>
          </a:xfrm>
          <a:custGeom>
            <a:avLst/>
            <a:gdLst>
              <a:gd name="connsiteX0" fmla="*/ 8096 w 8096"/>
              <a:gd name="connsiteY0" fmla="*/ 0 h 857"/>
              <a:gd name="connsiteX1" fmla="*/ 0 w 8096"/>
              <a:gd name="connsiteY1" fmla="*/ 0 h 857"/>
              <a:gd name="connsiteX2" fmla="*/ 8096 w 8096"/>
              <a:gd name="connsiteY2" fmla="*/ 0 h 857"/>
            </a:gdLst>
            <a:ahLst/>
            <a:cxnLst>
              <a:cxn ang="0">
                <a:pos x="connsiteX0" y="connsiteY0"/>
              </a:cxn>
              <a:cxn ang="0">
                <a:pos x="connsiteX1" y="connsiteY1"/>
              </a:cxn>
              <a:cxn ang="0">
                <a:pos x="connsiteX2" y="connsiteY2"/>
              </a:cxn>
            </a:cxnLst>
            <a:rect l="l" t="t" r="r" b="b"/>
            <a:pathLst>
              <a:path w="8096" h="857">
                <a:moveTo>
                  <a:pt x="8096" y="0"/>
                </a:moveTo>
                <a:lnTo>
                  <a:pt x="0" y="0"/>
                </a:lnTo>
                <a:cubicBezTo>
                  <a:pt x="2667" y="1143"/>
                  <a:pt x="5429" y="1143"/>
                  <a:pt x="8096" y="0"/>
                </a:cubicBezTo>
                <a:close/>
              </a:path>
            </a:pathLst>
          </a:custGeom>
          <a:solidFill>
            <a:srgbClr val="191919"/>
          </a:solidFill>
          <a:ln w="9525" cap="flat">
            <a:noFill/>
            <a:prstDash val="solid"/>
            <a:miter/>
          </a:ln>
        </p:spPr>
        <p:txBody>
          <a:bodyPr rtlCol="0" anchor="ctr"/>
          <a:lstStyle/>
          <a:p>
            <a:endParaRPr lang="en-IN"/>
          </a:p>
        </p:txBody>
      </p:sp>
      <p:sp>
        <p:nvSpPr>
          <p:cNvPr id="104" name="Freeform: Shape 103">
            <a:extLst>
              <a:ext uri="{FF2B5EF4-FFF2-40B4-BE49-F238E27FC236}">
                <a16:creationId xmlns:a16="http://schemas.microsoft.com/office/drawing/2014/main" id="{74C5E675-701B-8094-F5F5-D71CAAE61688}"/>
              </a:ext>
            </a:extLst>
          </p:cNvPr>
          <p:cNvSpPr/>
          <p:nvPr/>
        </p:nvSpPr>
        <p:spPr>
          <a:xfrm>
            <a:off x="4895682" y="4049726"/>
            <a:ext cx="8096" cy="1572"/>
          </a:xfrm>
          <a:custGeom>
            <a:avLst/>
            <a:gdLst>
              <a:gd name="connsiteX0" fmla="*/ 8096 w 8096"/>
              <a:gd name="connsiteY0" fmla="*/ 0 h 1572"/>
              <a:gd name="connsiteX1" fmla="*/ 0 w 8096"/>
              <a:gd name="connsiteY1" fmla="*/ 0 h 1572"/>
              <a:gd name="connsiteX2" fmla="*/ 8096 w 8096"/>
              <a:gd name="connsiteY2" fmla="*/ 0 h 1572"/>
            </a:gdLst>
            <a:ahLst/>
            <a:cxnLst>
              <a:cxn ang="0">
                <a:pos x="connsiteX0" y="connsiteY0"/>
              </a:cxn>
              <a:cxn ang="0">
                <a:pos x="connsiteX1" y="connsiteY1"/>
              </a:cxn>
              <a:cxn ang="0">
                <a:pos x="connsiteX2" y="connsiteY2"/>
              </a:cxn>
            </a:cxnLst>
            <a:rect l="l" t="t" r="r" b="b"/>
            <a:pathLst>
              <a:path w="8096" h="1572">
                <a:moveTo>
                  <a:pt x="8096" y="0"/>
                </a:moveTo>
                <a:cubicBezTo>
                  <a:pt x="5429" y="1143"/>
                  <a:pt x="2667" y="1143"/>
                  <a:pt x="0" y="0"/>
                </a:cubicBezTo>
                <a:cubicBezTo>
                  <a:pt x="2667" y="2191"/>
                  <a:pt x="5429" y="2000"/>
                  <a:pt x="8096" y="0"/>
                </a:cubicBezTo>
                <a:close/>
              </a:path>
            </a:pathLst>
          </a:custGeom>
          <a:solidFill>
            <a:srgbClr val="191919"/>
          </a:solidFill>
          <a:ln w="9525" cap="flat">
            <a:noFill/>
            <a:prstDash val="solid"/>
            <a:miter/>
          </a:ln>
        </p:spPr>
        <p:txBody>
          <a:bodyPr rtlCol="0" anchor="ctr"/>
          <a:lstStyle/>
          <a:p>
            <a:endParaRPr lang="en-IN"/>
          </a:p>
        </p:txBody>
      </p:sp>
      <p:sp>
        <p:nvSpPr>
          <p:cNvPr id="128" name="TextBox 127">
            <a:extLst>
              <a:ext uri="{FF2B5EF4-FFF2-40B4-BE49-F238E27FC236}">
                <a16:creationId xmlns:a16="http://schemas.microsoft.com/office/drawing/2014/main" id="{41223AA4-B730-3AEB-3564-71CF3E904C71}"/>
              </a:ext>
            </a:extLst>
          </p:cNvPr>
          <p:cNvSpPr txBox="1"/>
          <p:nvPr/>
        </p:nvSpPr>
        <p:spPr>
          <a:xfrm>
            <a:off x="3303324" y="2760475"/>
            <a:ext cx="8575264" cy="617541"/>
          </a:xfrm>
          <a:prstGeom prst="rect">
            <a:avLst/>
          </a:prstGeom>
          <a:noFill/>
        </p:spPr>
        <p:txBody>
          <a:bodyPr wrap="square" rtlCol="0">
            <a:spAutoFit/>
          </a:bodyPr>
          <a:lstStyle/>
          <a:p>
            <a:pPr>
              <a:lnSpc>
                <a:spcPct val="150000"/>
              </a:lnSpc>
            </a:pPr>
            <a:r>
              <a:rPr lang="en-US" sz="1200" b="0" i="0" dirty="0">
                <a:solidFill>
                  <a:srgbClr val="B4B5B2"/>
                </a:solidFill>
                <a:effectLst/>
                <a:latin typeface="Open Sans" panose="020B0606030504020204" pitchFamily="34" charset="0"/>
              </a:rPr>
              <a:t>Spotify has been part of a wave of change in the music industry that has drastically affected how people buy and listen to music. Spotify is as much about social interaction and music exploration as it is a simple streaming service</a:t>
            </a:r>
            <a:endParaRPr lang="en-IN" sz="1200" dirty="0">
              <a:solidFill>
                <a:srgbClr val="B4B5B2"/>
              </a:solidFill>
            </a:endParaRPr>
          </a:p>
        </p:txBody>
      </p:sp>
      <p:grpSp>
        <p:nvGrpSpPr>
          <p:cNvPr id="144" name="Group 143">
            <a:extLst>
              <a:ext uri="{FF2B5EF4-FFF2-40B4-BE49-F238E27FC236}">
                <a16:creationId xmlns:a16="http://schemas.microsoft.com/office/drawing/2014/main" id="{264C77AC-6E12-D550-819C-EA9CFBBD3724}"/>
              </a:ext>
            </a:extLst>
          </p:cNvPr>
          <p:cNvGrpSpPr/>
          <p:nvPr/>
        </p:nvGrpSpPr>
        <p:grpSpPr>
          <a:xfrm>
            <a:off x="3320984" y="4415710"/>
            <a:ext cx="1986353" cy="585340"/>
            <a:chOff x="3660298" y="4527635"/>
            <a:chExt cx="1986353" cy="585340"/>
          </a:xfrm>
        </p:grpSpPr>
        <p:sp>
          <p:nvSpPr>
            <p:cNvPr id="130" name="Rectangle: Rounded Corners 129">
              <a:extLst>
                <a:ext uri="{FF2B5EF4-FFF2-40B4-BE49-F238E27FC236}">
                  <a16:creationId xmlns:a16="http://schemas.microsoft.com/office/drawing/2014/main" id="{DE0006AF-31CB-231E-D4F6-D868DFE9BE73}"/>
                </a:ext>
              </a:extLst>
            </p:cNvPr>
            <p:cNvSpPr/>
            <p:nvPr/>
          </p:nvSpPr>
          <p:spPr>
            <a:xfrm>
              <a:off x="3660298" y="4527635"/>
              <a:ext cx="1986353" cy="585340"/>
            </a:xfrm>
            <a:prstGeom prst="roundRect">
              <a:avLst>
                <a:gd name="adj" fmla="val 50000"/>
              </a:avLst>
            </a:prstGeom>
            <a:solidFill>
              <a:srgbClr val="1ED76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1" name="TextBox 130">
              <a:extLst>
                <a:ext uri="{FF2B5EF4-FFF2-40B4-BE49-F238E27FC236}">
                  <a16:creationId xmlns:a16="http://schemas.microsoft.com/office/drawing/2014/main" id="{9B399B2D-B4AD-4519-5980-902ACC86562F}"/>
                </a:ext>
              </a:extLst>
            </p:cNvPr>
            <p:cNvSpPr txBox="1"/>
            <p:nvPr/>
          </p:nvSpPr>
          <p:spPr>
            <a:xfrm>
              <a:off x="4262983" y="4640564"/>
              <a:ext cx="780983"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Play</a:t>
              </a:r>
            </a:p>
          </p:txBody>
        </p:sp>
      </p:grpSp>
      <p:grpSp>
        <p:nvGrpSpPr>
          <p:cNvPr id="143" name="Group 142">
            <a:extLst>
              <a:ext uri="{FF2B5EF4-FFF2-40B4-BE49-F238E27FC236}">
                <a16:creationId xmlns:a16="http://schemas.microsoft.com/office/drawing/2014/main" id="{7CCD7FD8-70CD-8FA0-78C1-11A113F427C6}"/>
              </a:ext>
            </a:extLst>
          </p:cNvPr>
          <p:cNvGrpSpPr/>
          <p:nvPr/>
        </p:nvGrpSpPr>
        <p:grpSpPr>
          <a:xfrm>
            <a:off x="5710424" y="4415710"/>
            <a:ext cx="1986353" cy="585340"/>
            <a:chOff x="6096000" y="4527635"/>
            <a:chExt cx="1986353" cy="585340"/>
          </a:xfrm>
        </p:grpSpPr>
        <p:sp>
          <p:nvSpPr>
            <p:cNvPr id="134" name="Rectangle: Rounded Corners 133">
              <a:extLst>
                <a:ext uri="{FF2B5EF4-FFF2-40B4-BE49-F238E27FC236}">
                  <a16:creationId xmlns:a16="http://schemas.microsoft.com/office/drawing/2014/main" id="{DCF34284-4ECD-5A3E-7B23-7CB453163349}"/>
                </a:ext>
              </a:extLst>
            </p:cNvPr>
            <p:cNvSpPr/>
            <p:nvPr/>
          </p:nvSpPr>
          <p:spPr>
            <a:xfrm>
              <a:off x="6096000" y="4527635"/>
              <a:ext cx="1986353" cy="585340"/>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5" name="TextBox 134">
              <a:extLst>
                <a:ext uri="{FF2B5EF4-FFF2-40B4-BE49-F238E27FC236}">
                  <a16:creationId xmlns:a16="http://schemas.microsoft.com/office/drawing/2014/main" id="{5BB3C482-6436-283A-CBED-C315BA5304DF}"/>
                </a:ext>
              </a:extLst>
            </p:cNvPr>
            <p:cNvSpPr txBox="1"/>
            <p:nvPr/>
          </p:nvSpPr>
          <p:spPr>
            <a:xfrm>
              <a:off x="6554414" y="4640564"/>
              <a:ext cx="1069524"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Follow</a:t>
              </a:r>
            </a:p>
          </p:txBody>
        </p:sp>
      </p:grpSp>
      <p:grpSp>
        <p:nvGrpSpPr>
          <p:cNvPr id="142" name="Group 141">
            <a:extLst>
              <a:ext uri="{FF2B5EF4-FFF2-40B4-BE49-F238E27FC236}">
                <a16:creationId xmlns:a16="http://schemas.microsoft.com/office/drawing/2014/main" id="{26CF7FD9-2F2E-7BD1-706B-E16DA55CE7AD}"/>
              </a:ext>
            </a:extLst>
          </p:cNvPr>
          <p:cNvGrpSpPr/>
          <p:nvPr/>
        </p:nvGrpSpPr>
        <p:grpSpPr>
          <a:xfrm>
            <a:off x="8099864" y="4681366"/>
            <a:ext cx="361410" cy="70427"/>
            <a:chOff x="8439178" y="4793291"/>
            <a:chExt cx="361410" cy="70427"/>
          </a:xfrm>
        </p:grpSpPr>
        <p:sp>
          <p:nvSpPr>
            <p:cNvPr id="137" name="Oval 136">
              <a:extLst>
                <a:ext uri="{FF2B5EF4-FFF2-40B4-BE49-F238E27FC236}">
                  <a16:creationId xmlns:a16="http://schemas.microsoft.com/office/drawing/2014/main" id="{C47EE6C9-0F5E-321F-508D-CF1B448127FD}"/>
                </a:ext>
              </a:extLst>
            </p:cNvPr>
            <p:cNvSpPr/>
            <p:nvPr/>
          </p:nvSpPr>
          <p:spPr>
            <a:xfrm>
              <a:off x="8439178" y="4793291"/>
              <a:ext cx="70427" cy="70427"/>
            </a:xfrm>
            <a:prstGeom prst="ellipse">
              <a:avLst/>
            </a:prstGeom>
            <a:solidFill>
              <a:srgbClr val="B4B5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8" name="Oval 137">
              <a:extLst>
                <a:ext uri="{FF2B5EF4-FFF2-40B4-BE49-F238E27FC236}">
                  <a16:creationId xmlns:a16="http://schemas.microsoft.com/office/drawing/2014/main" id="{144A5030-D66D-D18E-5828-038F2F37BCCA}"/>
                </a:ext>
              </a:extLst>
            </p:cNvPr>
            <p:cNvSpPr/>
            <p:nvPr/>
          </p:nvSpPr>
          <p:spPr>
            <a:xfrm>
              <a:off x="8585904" y="4793291"/>
              <a:ext cx="70427" cy="70427"/>
            </a:xfrm>
            <a:prstGeom prst="ellipse">
              <a:avLst/>
            </a:prstGeom>
            <a:solidFill>
              <a:srgbClr val="B4B5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9" name="Oval 138">
              <a:extLst>
                <a:ext uri="{FF2B5EF4-FFF2-40B4-BE49-F238E27FC236}">
                  <a16:creationId xmlns:a16="http://schemas.microsoft.com/office/drawing/2014/main" id="{F2D7FC6B-3C09-EB09-0492-7F0722E8B635}"/>
                </a:ext>
              </a:extLst>
            </p:cNvPr>
            <p:cNvSpPr/>
            <p:nvPr/>
          </p:nvSpPr>
          <p:spPr>
            <a:xfrm>
              <a:off x="8730161" y="4793291"/>
              <a:ext cx="70427" cy="70427"/>
            </a:xfrm>
            <a:prstGeom prst="ellipse">
              <a:avLst/>
            </a:prstGeom>
            <a:solidFill>
              <a:srgbClr val="B4B5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3017024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505050"/>
            </a:gs>
            <a:gs pos="40000">
              <a:srgbClr val="2C2C2C"/>
            </a:gs>
          </a:gsLst>
          <a:lin ang="5400000" scaled="1"/>
        </a:gradFill>
        <a:effectLst/>
      </p:bgPr>
    </p:bg>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A2C0FB83-06E2-1081-1880-BBD48E7C14D0}"/>
              </a:ext>
            </a:extLst>
          </p:cNvPr>
          <p:cNvSpPr/>
          <p:nvPr/>
        </p:nvSpPr>
        <p:spPr>
          <a:xfrm>
            <a:off x="3273896" y="1162071"/>
            <a:ext cx="1406053" cy="1406053"/>
          </a:xfrm>
          <a:prstGeom prst="roundRect">
            <a:avLst>
              <a:gd name="adj" fmla="val 4975"/>
            </a:avLst>
          </a:prstGeom>
          <a:solidFill>
            <a:srgbClr val="282828"/>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90922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John Doe</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B89F2868-1113-D157-CFA3-323D793A70F6}"/>
              </a:ext>
            </a:extLst>
          </p:cNvPr>
          <p:cNvSpPr/>
          <p:nvPr/>
        </p:nvSpPr>
        <p:spPr>
          <a:xfrm>
            <a:off x="3008671" y="2809896"/>
            <a:ext cx="9183329" cy="4048104"/>
          </a:xfrm>
          <a:prstGeom prst="rect">
            <a:avLst/>
          </a:prstGeom>
          <a:gradFill>
            <a:gsLst>
              <a:gs pos="0">
                <a:srgbClr val="202020"/>
              </a:gs>
              <a:gs pos="73000">
                <a:srgbClr val="12121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4855028" y="1898463"/>
            <a:ext cx="2735044"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About Us</a:t>
            </a:r>
          </a:p>
        </p:txBody>
      </p:sp>
      <p:sp>
        <p:nvSpPr>
          <p:cNvPr id="14" name="TextBox 13">
            <a:extLst>
              <a:ext uri="{FF2B5EF4-FFF2-40B4-BE49-F238E27FC236}">
                <a16:creationId xmlns:a16="http://schemas.microsoft.com/office/drawing/2014/main" id="{C0BABBA1-52B1-52B0-7FCF-B752C026021A}"/>
              </a:ext>
            </a:extLst>
          </p:cNvPr>
          <p:cNvSpPr txBox="1"/>
          <p:nvPr/>
        </p:nvSpPr>
        <p:spPr>
          <a:xfrm>
            <a:off x="4855028" y="1582825"/>
            <a:ext cx="1130438"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Introduction</a:t>
            </a:r>
          </a:p>
        </p:txBody>
      </p:sp>
      <p:sp>
        <p:nvSpPr>
          <p:cNvPr id="15" name="TextBox 14">
            <a:extLst>
              <a:ext uri="{FF2B5EF4-FFF2-40B4-BE49-F238E27FC236}">
                <a16:creationId xmlns:a16="http://schemas.microsoft.com/office/drawing/2014/main" id="{F2C65DD7-055A-8C16-568E-2CA02A423D72}"/>
              </a:ext>
            </a:extLst>
          </p:cNvPr>
          <p:cNvSpPr txBox="1"/>
          <p:nvPr/>
        </p:nvSpPr>
        <p:spPr>
          <a:xfrm>
            <a:off x="3208749" y="3670773"/>
            <a:ext cx="3111749" cy="430887"/>
          </a:xfrm>
          <a:prstGeom prst="rect">
            <a:avLst/>
          </a:prstGeom>
          <a:noFill/>
        </p:spPr>
        <p:txBody>
          <a:bodyPr wrap="none" rtlCol="0">
            <a:spAutoFit/>
          </a:bodyPr>
          <a:lstStyle/>
          <a:p>
            <a:r>
              <a:rPr lang="en-IN" sz="2200" dirty="0">
                <a:solidFill>
                  <a:schemeClr val="bg1"/>
                </a:solidFill>
                <a:latin typeface="Poppins Medium" panose="00000600000000000000" pitchFamily="50" charset="0"/>
                <a:cs typeface="Poppins Medium" panose="00000600000000000000" pitchFamily="50" charset="0"/>
              </a:rPr>
              <a:t>Business Description</a:t>
            </a:r>
          </a:p>
        </p:txBody>
      </p:sp>
      <p:sp>
        <p:nvSpPr>
          <p:cNvPr id="31" name="Freeform: Shape 30">
            <a:extLst>
              <a:ext uri="{FF2B5EF4-FFF2-40B4-BE49-F238E27FC236}">
                <a16:creationId xmlns:a16="http://schemas.microsoft.com/office/drawing/2014/main" id="{61B81A57-B5F8-CBF3-F647-EA407686C375}"/>
              </a:ext>
            </a:extLst>
          </p:cNvPr>
          <p:cNvSpPr/>
          <p:nvPr/>
        </p:nvSpPr>
        <p:spPr>
          <a:xfrm>
            <a:off x="5943313" y="3711987"/>
            <a:ext cx="8096" cy="857"/>
          </a:xfrm>
          <a:custGeom>
            <a:avLst/>
            <a:gdLst>
              <a:gd name="connsiteX0" fmla="*/ 0 w 8096"/>
              <a:gd name="connsiteY0" fmla="*/ 857 h 857"/>
              <a:gd name="connsiteX1" fmla="*/ 8096 w 8096"/>
              <a:gd name="connsiteY1" fmla="*/ 857 h 857"/>
              <a:gd name="connsiteX2" fmla="*/ 0 w 8096"/>
              <a:gd name="connsiteY2" fmla="*/ 857 h 857"/>
            </a:gdLst>
            <a:ahLst/>
            <a:cxnLst>
              <a:cxn ang="0">
                <a:pos x="connsiteX0" y="connsiteY0"/>
              </a:cxn>
              <a:cxn ang="0">
                <a:pos x="connsiteX1" y="connsiteY1"/>
              </a:cxn>
              <a:cxn ang="0">
                <a:pos x="connsiteX2" y="connsiteY2"/>
              </a:cxn>
            </a:cxnLst>
            <a:rect l="l" t="t" r="r" b="b"/>
            <a:pathLst>
              <a:path w="8096" h="857">
                <a:moveTo>
                  <a:pt x="0" y="857"/>
                </a:moveTo>
                <a:lnTo>
                  <a:pt x="8096" y="857"/>
                </a:lnTo>
                <a:cubicBezTo>
                  <a:pt x="5429" y="-286"/>
                  <a:pt x="2667" y="-286"/>
                  <a:pt x="0" y="857"/>
                </a:cubicBezTo>
                <a:close/>
              </a:path>
            </a:pathLst>
          </a:custGeom>
          <a:solidFill>
            <a:srgbClr val="2B2B2B"/>
          </a:solidFill>
          <a:ln w="9525"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B631EEF1-030B-D12A-CF6E-E6652F6E6B24}"/>
              </a:ext>
            </a:extLst>
          </p:cNvPr>
          <p:cNvSpPr/>
          <p:nvPr/>
        </p:nvSpPr>
        <p:spPr>
          <a:xfrm>
            <a:off x="5943313" y="3711265"/>
            <a:ext cx="8096" cy="1578"/>
          </a:xfrm>
          <a:custGeom>
            <a:avLst/>
            <a:gdLst>
              <a:gd name="connsiteX0" fmla="*/ 0 w 8096"/>
              <a:gd name="connsiteY0" fmla="*/ 1579 h 1578"/>
              <a:gd name="connsiteX1" fmla="*/ 8096 w 8096"/>
              <a:gd name="connsiteY1" fmla="*/ 1579 h 1578"/>
              <a:gd name="connsiteX2" fmla="*/ 0 w 8096"/>
              <a:gd name="connsiteY2" fmla="*/ 1579 h 1578"/>
            </a:gdLst>
            <a:ahLst/>
            <a:cxnLst>
              <a:cxn ang="0">
                <a:pos x="connsiteX0" y="connsiteY0"/>
              </a:cxn>
              <a:cxn ang="0">
                <a:pos x="connsiteX1" y="connsiteY1"/>
              </a:cxn>
              <a:cxn ang="0">
                <a:pos x="connsiteX2" y="connsiteY2"/>
              </a:cxn>
            </a:cxnLst>
            <a:rect l="l" t="t" r="r" b="b"/>
            <a:pathLst>
              <a:path w="8096" h="1578">
                <a:moveTo>
                  <a:pt x="0" y="1579"/>
                </a:moveTo>
                <a:cubicBezTo>
                  <a:pt x="2667" y="436"/>
                  <a:pt x="5429" y="436"/>
                  <a:pt x="8096" y="1579"/>
                </a:cubicBezTo>
                <a:cubicBezTo>
                  <a:pt x="5429" y="-231"/>
                  <a:pt x="2667" y="-802"/>
                  <a:pt x="0" y="1579"/>
                </a:cubicBezTo>
                <a:close/>
              </a:path>
            </a:pathLst>
          </a:custGeom>
          <a:solidFill>
            <a:srgbClr val="2B2B2B"/>
          </a:solidFill>
          <a:ln w="9525" cap="flat">
            <a:noFill/>
            <a:prstDash val="solid"/>
            <a:miter/>
          </a:ln>
        </p:spPr>
        <p:txBody>
          <a:bodyPr rtlCol="0" anchor="ctr"/>
          <a:lstStyle/>
          <a:p>
            <a:endParaRPr lang="en-IN"/>
          </a:p>
        </p:txBody>
      </p:sp>
      <p:sp>
        <p:nvSpPr>
          <p:cNvPr id="36" name="Freeform: Shape 35">
            <a:extLst>
              <a:ext uri="{FF2B5EF4-FFF2-40B4-BE49-F238E27FC236}">
                <a16:creationId xmlns:a16="http://schemas.microsoft.com/office/drawing/2014/main" id="{90012A1E-28AA-E521-B656-ED2BA4A3E087}"/>
              </a:ext>
            </a:extLst>
          </p:cNvPr>
          <p:cNvSpPr/>
          <p:nvPr/>
        </p:nvSpPr>
        <p:spPr>
          <a:xfrm>
            <a:off x="5956839" y="3711987"/>
            <a:ext cx="6762" cy="857"/>
          </a:xfrm>
          <a:custGeom>
            <a:avLst/>
            <a:gdLst>
              <a:gd name="connsiteX0" fmla="*/ 0 w 6762"/>
              <a:gd name="connsiteY0" fmla="*/ 857 h 857"/>
              <a:gd name="connsiteX1" fmla="*/ 6763 w 6762"/>
              <a:gd name="connsiteY1" fmla="*/ 857 h 857"/>
              <a:gd name="connsiteX2" fmla="*/ 0 w 6762"/>
              <a:gd name="connsiteY2" fmla="*/ 857 h 857"/>
            </a:gdLst>
            <a:ahLst/>
            <a:cxnLst>
              <a:cxn ang="0">
                <a:pos x="connsiteX0" y="connsiteY0"/>
              </a:cxn>
              <a:cxn ang="0">
                <a:pos x="connsiteX1" y="connsiteY1"/>
              </a:cxn>
              <a:cxn ang="0">
                <a:pos x="connsiteX2" y="connsiteY2"/>
              </a:cxn>
            </a:cxnLst>
            <a:rect l="l" t="t" r="r" b="b"/>
            <a:pathLst>
              <a:path w="6762" h="857">
                <a:moveTo>
                  <a:pt x="0" y="857"/>
                </a:moveTo>
                <a:lnTo>
                  <a:pt x="6763" y="857"/>
                </a:lnTo>
                <a:cubicBezTo>
                  <a:pt x="4477" y="-286"/>
                  <a:pt x="2286" y="-286"/>
                  <a:pt x="0" y="857"/>
                </a:cubicBezTo>
                <a:close/>
              </a:path>
            </a:pathLst>
          </a:custGeom>
          <a:solidFill>
            <a:srgbClr val="2B2B2B"/>
          </a:solidFill>
          <a:ln w="952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E0E7EAC4-16BE-9F14-7F8A-D62D087EB35B}"/>
              </a:ext>
            </a:extLst>
          </p:cNvPr>
          <p:cNvSpPr/>
          <p:nvPr/>
        </p:nvSpPr>
        <p:spPr>
          <a:xfrm>
            <a:off x="5956839" y="3711340"/>
            <a:ext cx="6762" cy="1503"/>
          </a:xfrm>
          <a:custGeom>
            <a:avLst/>
            <a:gdLst>
              <a:gd name="connsiteX0" fmla="*/ 0 w 6762"/>
              <a:gd name="connsiteY0" fmla="*/ 1504 h 1503"/>
              <a:gd name="connsiteX1" fmla="*/ 6763 w 6762"/>
              <a:gd name="connsiteY1" fmla="*/ 1504 h 1503"/>
              <a:gd name="connsiteX2" fmla="*/ 0 w 6762"/>
              <a:gd name="connsiteY2" fmla="*/ 1504 h 1503"/>
            </a:gdLst>
            <a:ahLst/>
            <a:cxnLst>
              <a:cxn ang="0">
                <a:pos x="connsiteX0" y="connsiteY0"/>
              </a:cxn>
              <a:cxn ang="0">
                <a:pos x="connsiteX1" y="connsiteY1"/>
              </a:cxn>
              <a:cxn ang="0">
                <a:pos x="connsiteX2" y="connsiteY2"/>
              </a:cxn>
            </a:cxnLst>
            <a:rect l="l" t="t" r="r" b="b"/>
            <a:pathLst>
              <a:path w="6762" h="1503">
                <a:moveTo>
                  <a:pt x="0" y="1504"/>
                </a:moveTo>
                <a:cubicBezTo>
                  <a:pt x="2286" y="361"/>
                  <a:pt x="4477" y="361"/>
                  <a:pt x="6763" y="1504"/>
                </a:cubicBezTo>
                <a:cubicBezTo>
                  <a:pt x="4477" y="-687"/>
                  <a:pt x="2286" y="-306"/>
                  <a:pt x="0" y="1504"/>
                </a:cubicBezTo>
                <a:close/>
              </a:path>
            </a:pathLst>
          </a:custGeom>
          <a:solidFill>
            <a:srgbClr val="2B2B2B"/>
          </a:solidFill>
          <a:ln w="9525" cap="flat">
            <a:noFill/>
            <a:prstDash val="solid"/>
            <a:miter/>
          </a:ln>
        </p:spPr>
        <p:txBody>
          <a:bodyPr rtlCol="0" anchor="ctr"/>
          <a:lstStyle/>
          <a:p>
            <a:endParaRPr lang="en-IN"/>
          </a:p>
        </p:txBody>
      </p:sp>
      <p:cxnSp>
        <p:nvCxnSpPr>
          <p:cNvPr id="42" name="Straight Connector 41">
            <a:extLst>
              <a:ext uri="{FF2B5EF4-FFF2-40B4-BE49-F238E27FC236}">
                <a16:creationId xmlns:a16="http://schemas.microsoft.com/office/drawing/2014/main" id="{832D93DA-7362-88DB-1178-043B0197C6E0}"/>
              </a:ext>
            </a:extLst>
          </p:cNvPr>
          <p:cNvCxnSpPr>
            <a:cxnSpLocks/>
          </p:cNvCxnSpPr>
          <p:nvPr/>
        </p:nvCxnSpPr>
        <p:spPr>
          <a:xfrm>
            <a:off x="3287713" y="3429000"/>
            <a:ext cx="8496300"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grpSp>
        <p:nvGrpSpPr>
          <p:cNvPr id="51" name="Group 50">
            <a:extLst>
              <a:ext uri="{FF2B5EF4-FFF2-40B4-BE49-F238E27FC236}">
                <a16:creationId xmlns:a16="http://schemas.microsoft.com/office/drawing/2014/main" id="{6A199681-2294-F9B7-4824-2BE6E7A88CDA}"/>
              </a:ext>
            </a:extLst>
          </p:cNvPr>
          <p:cNvGrpSpPr/>
          <p:nvPr/>
        </p:nvGrpSpPr>
        <p:grpSpPr>
          <a:xfrm>
            <a:off x="3282623" y="2986626"/>
            <a:ext cx="313036" cy="246527"/>
            <a:chOff x="3309834" y="2990826"/>
            <a:chExt cx="313036" cy="246527"/>
          </a:xfrm>
        </p:grpSpPr>
        <p:sp>
          <p:nvSpPr>
            <p:cNvPr id="46" name="Graphic 78">
              <a:extLst>
                <a:ext uri="{FF2B5EF4-FFF2-40B4-BE49-F238E27FC236}">
                  <a16:creationId xmlns:a16="http://schemas.microsoft.com/office/drawing/2014/main" id="{99881D78-2B87-E12B-49E9-D3F730AF9CA4}"/>
                </a:ext>
              </a:extLst>
            </p:cNvPr>
            <p:cNvSpPr/>
            <p:nvPr/>
          </p:nvSpPr>
          <p:spPr>
            <a:xfrm>
              <a:off x="3407028" y="2999226"/>
              <a:ext cx="215842" cy="23812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rgbClr val="B4B5B2"/>
            </a:solidFill>
            <a:ln w="6016" cap="flat">
              <a:noFill/>
              <a:prstDash val="solid"/>
              <a:miter/>
            </a:ln>
          </p:spPr>
          <p:txBody>
            <a:bodyPr rtlCol="0" anchor="ctr"/>
            <a:lstStyle/>
            <a:p>
              <a:endParaRPr lang="en-IN"/>
            </a:p>
          </p:txBody>
        </p:sp>
        <p:pic>
          <p:nvPicPr>
            <p:cNvPr id="48" name="Graphic 47" descr="Add with solid fill">
              <a:extLst>
                <a:ext uri="{FF2B5EF4-FFF2-40B4-BE49-F238E27FC236}">
                  <a16:creationId xmlns:a16="http://schemas.microsoft.com/office/drawing/2014/main" id="{B7F712BE-E3CE-C76A-67E8-5029B03919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309834" y="2990826"/>
              <a:ext cx="127463" cy="127463"/>
            </a:xfrm>
            <a:prstGeom prst="rect">
              <a:avLst/>
            </a:prstGeom>
          </p:spPr>
        </p:pic>
      </p:grpSp>
      <p:grpSp>
        <p:nvGrpSpPr>
          <p:cNvPr id="52" name="Group 51">
            <a:extLst>
              <a:ext uri="{FF2B5EF4-FFF2-40B4-BE49-F238E27FC236}">
                <a16:creationId xmlns:a16="http://schemas.microsoft.com/office/drawing/2014/main" id="{86F99704-9C27-2873-9C3D-6F59808004D7}"/>
              </a:ext>
            </a:extLst>
          </p:cNvPr>
          <p:cNvGrpSpPr/>
          <p:nvPr/>
        </p:nvGrpSpPr>
        <p:grpSpPr>
          <a:xfrm>
            <a:off x="3825080" y="3094118"/>
            <a:ext cx="234616" cy="45719"/>
            <a:chOff x="249382" y="221673"/>
            <a:chExt cx="234616" cy="45719"/>
          </a:xfrm>
          <a:solidFill>
            <a:srgbClr val="B4B5B2"/>
          </a:solidFill>
        </p:grpSpPr>
        <p:sp>
          <p:nvSpPr>
            <p:cNvPr id="56" name="Oval 55">
              <a:extLst>
                <a:ext uri="{FF2B5EF4-FFF2-40B4-BE49-F238E27FC236}">
                  <a16:creationId xmlns:a16="http://schemas.microsoft.com/office/drawing/2014/main" id="{8B7B167F-4167-0978-E8FD-4722185AE5EB}"/>
                </a:ext>
              </a:extLst>
            </p:cNvPr>
            <p:cNvSpPr/>
            <p:nvPr/>
          </p:nvSpPr>
          <p:spPr>
            <a:xfrm>
              <a:off x="249382"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Oval 56">
              <a:extLst>
                <a:ext uri="{FF2B5EF4-FFF2-40B4-BE49-F238E27FC236}">
                  <a16:creationId xmlns:a16="http://schemas.microsoft.com/office/drawing/2014/main" id="{4D9D4210-23E0-E42F-33D1-91FBE9BBF1B2}"/>
                </a:ext>
              </a:extLst>
            </p:cNvPr>
            <p:cNvSpPr/>
            <p:nvPr/>
          </p:nvSpPr>
          <p:spPr>
            <a:xfrm>
              <a:off x="344632"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Oval 58">
              <a:extLst>
                <a:ext uri="{FF2B5EF4-FFF2-40B4-BE49-F238E27FC236}">
                  <a16:creationId xmlns:a16="http://schemas.microsoft.com/office/drawing/2014/main" id="{0C86B5FC-9245-D2ED-DD22-A728FE045334}"/>
                </a:ext>
              </a:extLst>
            </p:cNvPr>
            <p:cNvSpPr/>
            <p:nvPr/>
          </p:nvSpPr>
          <p:spPr>
            <a:xfrm>
              <a:off x="438279"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0" name="TextBox 59">
            <a:extLst>
              <a:ext uri="{FF2B5EF4-FFF2-40B4-BE49-F238E27FC236}">
                <a16:creationId xmlns:a16="http://schemas.microsoft.com/office/drawing/2014/main" id="{78B6EF03-8F3E-3607-3A1C-1F678C9186EF}"/>
              </a:ext>
            </a:extLst>
          </p:cNvPr>
          <p:cNvSpPr txBox="1"/>
          <p:nvPr/>
        </p:nvSpPr>
        <p:spPr>
          <a:xfrm>
            <a:off x="3208749" y="4083908"/>
            <a:ext cx="8575264" cy="1171539"/>
          </a:xfrm>
          <a:prstGeom prst="rect">
            <a:avLst/>
          </a:prstGeom>
          <a:noFill/>
        </p:spPr>
        <p:txBody>
          <a:bodyPr wrap="square" rtlCol="0">
            <a:spAutoFit/>
          </a:bodyPr>
          <a:lstStyle/>
          <a:p>
            <a:pPr>
              <a:lnSpc>
                <a:spcPct val="150000"/>
              </a:lnSpc>
            </a:pPr>
            <a:r>
              <a:rPr lang="en-US" sz="1200" b="0" i="0" dirty="0">
                <a:solidFill>
                  <a:srgbClr val="B4B5B2"/>
                </a:solidFill>
                <a:effectLst/>
                <a:latin typeface="Open Sans" panose="020B0606030504020204" pitchFamily="34" charset="0"/>
              </a:rPr>
              <a:t>Spotify is a music streaming service, and was developed in Stockholm, Sweden in 2008, and went public as a company in 2018. As of 2018, Spotify provides access to 35 million songs, and has 180 million users worldwide, of which 83 million are paid subscribers. It is a freemium service, with most of its features available for free with advertisements, while its paid service removes ads and has additional features.</a:t>
            </a:r>
            <a:endParaRPr lang="en-IN" sz="1200" dirty="0">
              <a:solidFill>
                <a:srgbClr val="B4B5B2"/>
              </a:solidFill>
            </a:endParaRPr>
          </a:p>
        </p:txBody>
      </p:sp>
      <p:sp>
        <p:nvSpPr>
          <p:cNvPr id="23" name="TextBox 22">
            <a:hlinkClick r:id="rId4" action="ppaction://hlinksldjump"/>
            <a:extLst>
              <a:ext uri="{FF2B5EF4-FFF2-40B4-BE49-F238E27FC236}">
                <a16:creationId xmlns:a16="http://schemas.microsoft.com/office/drawing/2014/main" id="{D3FA469F-E622-B163-9A6E-C268636E70A7}"/>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Welcome</a:t>
            </a:r>
          </a:p>
        </p:txBody>
      </p:sp>
      <p:sp>
        <p:nvSpPr>
          <p:cNvPr id="24" name="Graphic 14">
            <a:hlinkClick r:id="rId4" action="ppaction://hlinksldjump"/>
            <a:extLst>
              <a:ext uri="{FF2B5EF4-FFF2-40B4-BE49-F238E27FC236}">
                <a16:creationId xmlns:a16="http://schemas.microsoft.com/office/drawing/2014/main" id="{AED3E656-4D43-0ED9-E65B-6DB0A29A96D3}"/>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25" name="TextBox 24">
            <a:hlinkClick r:id="rId5" action="ppaction://hlinksldjump"/>
            <a:extLst>
              <a:ext uri="{FF2B5EF4-FFF2-40B4-BE49-F238E27FC236}">
                <a16:creationId xmlns:a16="http://schemas.microsoft.com/office/drawing/2014/main" id="{4B9D06F2-6FEB-8C32-52F6-69010328E106}"/>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About Us</a:t>
            </a:r>
          </a:p>
        </p:txBody>
      </p:sp>
      <p:sp>
        <p:nvSpPr>
          <p:cNvPr id="38" name="Graphic 19">
            <a:hlinkClick r:id="rId5" action="ppaction://hlinksldjump"/>
            <a:extLst>
              <a:ext uri="{FF2B5EF4-FFF2-40B4-BE49-F238E27FC236}">
                <a16:creationId xmlns:a16="http://schemas.microsoft.com/office/drawing/2014/main" id="{025BF91C-5163-7619-C9C4-CF2840FE8738}"/>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1ED760"/>
          </a:solidFill>
          <a:ln w="9525" cap="flat">
            <a:noFill/>
            <a:prstDash val="solid"/>
            <a:miter/>
          </a:ln>
        </p:spPr>
        <p:txBody>
          <a:bodyPr rtlCol="0" anchor="ctr"/>
          <a:lstStyle/>
          <a:p>
            <a:endParaRPr lang="en-IN"/>
          </a:p>
        </p:txBody>
      </p:sp>
      <p:sp>
        <p:nvSpPr>
          <p:cNvPr id="39" name="TextBox 38">
            <a:hlinkClick r:id="rId6" action="ppaction://hlinksldjump"/>
            <a:extLst>
              <a:ext uri="{FF2B5EF4-FFF2-40B4-BE49-F238E27FC236}">
                <a16:creationId xmlns:a16="http://schemas.microsoft.com/office/drawing/2014/main" id="{359AB09C-2AD2-D62D-5194-BB885CA8C658}"/>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40" name="Group 39">
            <a:extLst>
              <a:ext uri="{FF2B5EF4-FFF2-40B4-BE49-F238E27FC236}">
                <a16:creationId xmlns:a16="http://schemas.microsoft.com/office/drawing/2014/main" id="{3D5ED99E-B557-5BFE-E9CF-7341DD8C0784}"/>
              </a:ext>
            </a:extLst>
          </p:cNvPr>
          <p:cNvGrpSpPr/>
          <p:nvPr/>
        </p:nvGrpSpPr>
        <p:grpSpPr>
          <a:xfrm>
            <a:off x="431322" y="1764517"/>
            <a:ext cx="177294" cy="204783"/>
            <a:chOff x="431322" y="1764517"/>
            <a:chExt cx="177294" cy="204783"/>
          </a:xfrm>
        </p:grpSpPr>
        <p:sp>
          <p:nvSpPr>
            <p:cNvPr id="45" name="Freeform: Shape 44">
              <a:hlinkClick r:id="rId6" action="ppaction://hlinksldjump"/>
              <a:extLst>
                <a:ext uri="{FF2B5EF4-FFF2-40B4-BE49-F238E27FC236}">
                  <a16:creationId xmlns:a16="http://schemas.microsoft.com/office/drawing/2014/main" id="{ACF70ACA-A992-4739-22D8-0986B44A36B1}"/>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74" name="Freeform: Shape 73">
              <a:hlinkClick r:id="rId6" action="ppaction://hlinksldjump"/>
              <a:extLst>
                <a:ext uri="{FF2B5EF4-FFF2-40B4-BE49-F238E27FC236}">
                  <a16:creationId xmlns:a16="http://schemas.microsoft.com/office/drawing/2014/main" id="{48A1C27E-E79E-600E-19AD-0E7A21AAFA05}"/>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78" name="Freeform: Shape 77">
              <a:hlinkClick r:id="rId6" action="ppaction://hlinksldjump"/>
              <a:extLst>
                <a:ext uri="{FF2B5EF4-FFF2-40B4-BE49-F238E27FC236}">
                  <a16:creationId xmlns:a16="http://schemas.microsoft.com/office/drawing/2014/main" id="{1C51B741-E648-A941-AD8A-56EAD2FB31AB}"/>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sp>
        <p:nvSpPr>
          <p:cNvPr id="82" name="TextBox 81">
            <a:hlinkClick r:id="rId7" action="ppaction://hlinksldjump"/>
            <a:extLst>
              <a:ext uri="{FF2B5EF4-FFF2-40B4-BE49-F238E27FC236}">
                <a16:creationId xmlns:a16="http://schemas.microsoft.com/office/drawing/2014/main" id="{0EF0CFB5-F3B3-C886-0B34-37073995BBEC}"/>
              </a:ext>
            </a:extLst>
          </p:cNvPr>
          <p:cNvSpPr txBox="1"/>
          <p:nvPr/>
        </p:nvSpPr>
        <p:spPr>
          <a:xfrm>
            <a:off x="869323" y="2200874"/>
            <a:ext cx="79861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Agenda</a:t>
            </a:r>
          </a:p>
        </p:txBody>
      </p:sp>
      <p:grpSp>
        <p:nvGrpSpPr>
          <p:cNvPr id="83" name="Group 82">
            <a:extLst>
              <a:ext uri="{FF2B5EF4-FFF2-40B4-BE49-F238E27FC236}">
                <a16:creationId xmlns:a16="http://schemas.microsoft.com/office/drawing/2014/main" id="{B11A7E8C-B243-DF52-4016-8C7680D8C13F}"/>
              </a:ext>
            </a:extLst>
          </p:cNvPr>
          <p:cNvGrpSpPr/>
          <p:nvPr/>
        </p:nvGrpSpPr>
        <p:grpSpPr>
          <a:xfrm>
            <a:off x="431322" y="2214773"/>
            <a:ext cx="203670" cy="203670"/>
            <a:chOff x="431322" y="2214773"/>
            <a:chExt cx="203670" cy="203670"/>
          </a:xfrm>
        </p:grpSpPr>
        <p:sp>
          <p:nvSpPr>
            <p:cNvPr id="84" name="Rectangle: Rounded Corners 83">
              <a:hlinkClick r:id="rId7" action="ppaction://hlinksldjump"/>
              <a:extLst>
                <a:ext uri="{FF2B5EF4-FFF2-40B4-BE49-F238E27FC236}">
                  <a16:creationId xmlns:a16="http://schemas.microsoft.com/office/drawing/2014/main" id="{635D0D8E-1492-6332-CC19-542BFD9A9EA0}"/>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5" name="Graphic 84" descr="Add with solid fill">
              <a:hlinkClick r:id="rId7" action="ppaction://hlinksldjump"/>
              <a:extLst>
                <a:ext uri="{FF2B5EF4-FFF2-40B4-BE49-F238E27FC236}">
                  <a16:creationId xmlns:a16="http://schemas.microsoft.com/office/drawing/2014/main" id="{DFD080A1-7AB0-3E28-7207-21274491C070}"/>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472263" y="2255714"/>
              <a:ext cx="121788" cy="121788"/>
            </a:xfrm>
            <a:prstGeom prst="rect">
              <a:avLst/>
            </a:prstGeom>
          </p:spPr>
        </p:pic>
      </p:grpSp>
      <p:grpSp>
        <p:nvGrpSpPr>
          <p:cNvPr id="86" name="Group 85">
            <a:extLst>
              <a:ext uri="{FF2B5EF4-FFF2-40B4-BE49-F238E27FC236}">
                <a16:creationId xmlns:a16="http://schemas.microsoft.com/office/drawing/2014/main" id="{849EF06A-D64C-0A2C-304F-DEE325AD824D}"/>
              </a:ext>
            </a:extLst>
          </p:cNvPr>
          <p:cNvGrpSpPr/>
          <p:nvPr/>
        </p:nvGrpSpPr>
        <p:grpSpPr>
          <a:xfrm>
            <a:off x="431322" y="2660173"/>
            <a:ext cx="203670" cy="203670"/>
            <a:chOff x="431321" y="3254199"/>
            <a:chExt cx="265483" cy="265483"/>
          </a:xfrm>
        </p:grpSpPr>
        <p:sp>
          <p:nvSpPr>
            <p:cNvPr id="87" name="Rectangle: Rounded Corners 86">
              <a:hlinkClick r:id="rId10" action="ppaction://hlinksldjump"/>
              <a:extLst>
                <a:ext uri="{FF2B5EF4-FFF2-40B4-BE49-F238E27FC236}">
                  <a16:creationId xmlns:a16="http://schemas.microsoft.com/office/drawing/2014/main" id="{B8ECA403-A96C-88F3-E721-B3C5D23243C2}"/>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9" name="Graphic 51" descr="Heart with solid fill">
              <a:hlinkClick r:id="rId10" action="ppaction://hlinksldjump"/>
              <a:extLst>
                <a:ext uri="{FF2B5EF4-FFF2-40B4-BE49-F238E27FC236}">
                  <a16:creationId xmlns:a16="http://schemas.microsoft.com/office/drawing/2014/main" id="{E9F00506-D310-5C56-3779-3E9B20B069DB}"/>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90" name="TextBox 89">
            <a:hlinkClick r:id="rId10" action="ppaction://hlinksldjump"/>
            <a:extLst>
              <a:ext uri="{FF2B5EF4-FFF2-40B4-BE49-F238E27FC236}">
                <a16:creationId xmlns:a16="http://schemas.microsoft.com/office/drawing/2014/main" id="{711B0783-1F60-F9EC-104D-9EA4B58AB1AF}"/>
              </a:ext>
            </a:extLst>
          </p:cNvPr>
          <p:cNvSpPr txBox="1"/>
          <p:nvPr/>
        </p:nvSpPr>
        <p:spPr>
          <a:xfrm>
            <a:off x="869323" y="2649959"/>
            <a:ext cx="114807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Services</a:t>
            </a:r>
          </a:p>
        </p:txBody>
      </p:sp>
      <p:cxnSp>
        <p:nvCxnSpPr>
          <p:cNvPr id="91" name="Straight Connector 90">
            <a:extLst>
              <a:ext uri="{FF2B5EF4-FFF2-40B4-BE49-F238E27FC236}">
                <a16:creationId xmlns:a16="http://schemas.microsoft.com/office/drawing/2014/main" id="{50CB58F2-034B-BA15-CF75-E681C76E3879}"/>
              </a:ext>
            </a:extLst>
          </p:cNvPr>
          <p:cNvCxnSpPr>
            <a:cxnSpLocks/>
          </p:cNvCxnSpPr>
          <p:nvPr/>
        </p:nvCxnSpPr>
        <p:spPr>
          <a:xfrm>
            <a:off x="295578" y="3231662"/>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93" name="TextBox 92">
            <a:hlinkClick r:id="rId11" action="ppaction://hlinksldjump"/>
            <a:extLst>
              <a:ext uri="{FF2B5EF4-FFF2-40B4-BE49-F238E27FC236}">
                <a16:creationId xmlns:a16="http://schemas.microsoft.com/office/drawing/2014/main" id="{BB05898C-40A1-C62A-816F-3C484466890B}"/>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95" name="Freeform: Shape 94">
            <a:hlinkClick r:id="rId11" action="ppaction://hlinksldjump"/>
            <a:extLst>
              <a:ext uri="{FF2B5EF4-FFF2-40B4-BE49-F238E27FC236}">
                <a16:creationId xmlns:a16="http://schemas.microsoft.com/office/drawing/2014/main" id="{8F4E7E02-FCAA-405B-191E-94DAC3CB68E6}"/>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97" name="TextBox 96">
            <a:hlinkClick r:id="rId12" action="ppaction://hlinksldjump"/>
            <a:extLst>
              <a:ext uri="{FF2B5EF4-FFF2-40B4-BE49-F238E27FC236}">
                <a16:creationId xmlns:a16="http://schemas.microsoft.com/office/drawing/2014/main" id="{F00E5FA7-49EE-6A60-5C53-2C02E0BE5369}"/>
              </a:ext>
            </a:extLst>
          </p:cNvPr>
          <p:cNvSpPr txBox="1"/>
          <p:nvPr/>
        </p:nvSpPr>
        <p:spPr>
          <a:xfrm>
            <a:off x="869323" y="3932014"/>
            <a:ext cx="9861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Goals </a:t>
            </a:r>
          </a:p>
        </p:txBody>
      </p:sp>
      <p:sp>
        <p:nvSpPr>
          <p:cNvPr id="99" name="Freeform: Shape 98">
            <a:hlinkClick r:id="rId12" action="ppaction://hlinksldjump"/>
            <a:extLst>
              <a:ext uri="{FF2B5EF4-FFF2-40B4-BE49-F238E27FC236}">
                <a16:creationId xmlns:a16="http://schemas.microsoft.com/office/drawing/2014/main" id="{04F4EC89-89F2-7D05-31DA-7B4ADE18D9FA}"/>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100" name="TextBox 99">
            <a:hlinkClick r:id="rId13" action="ppaction://hlinksldjump"/>
            <a:extLst>
              <a:ext uri="{FF2B5EF4-FFF2-40B4-BE49-F238E27FC236}">
                <a16:creationId xmlns:a16="http://schemas.microsoft.com/office/drawing/2014/main" id="{FEA6F88C-161F-8774-3C80-B0388F5AE887}"/>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101" name="Group 100">
            <a:extLst>
              <a:ext uri="{FF2B5EF4-FFF2-40B4-BE49-F238E27FC236}">
                <a16:creationId xmlns:a16="http://schemas.microsoft.com/office/drawing/2014/main" id="{23FB786A-AA1D-0020-B126-3438384CE243}"/>
              </a:ext>
            </a:extLst>
          </p:cNvPr>
          <p:cNvGrpSpPr/>
          <p:nvPr/>
        </p:nvGrpSpPr>
        <p:grpSpPr>
          <a:xfrm>
            <a:off x="441718" y="4384781"/>
            <a:ext cx="203671" cy="203671"/>
            <a:chOff x="5762625" y="3095625"/>
            <a:chExt cx="665130" cy="665130"/>
          </a:xfrm>
        </p:grpSpPr>
        <p:sp>
          <p:nvSpPr>
            <p:cNvPr id="103" name="Freeform: Shape 102">
              <a:hlinkClick r:id="rId13" action="ppaction://hlinksldjump"/>
              <a:extLst>
                <a:ext uri="{FF2B5EF4-FFF2-40B4-BE49-F238E27FC236}">
                  <a16:creationId xmlns:a16="http://schemas.microsoft.com/office/drawing/2014/main" id="{C799AEB8-A84F-B8D0-7C08-38E30E24DBE1}"/>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104" name="Freeform: Shape 103">
              <a:hlinkClick r:id="rId13" action="ppaction://hlinksldjump"/>
              <a:extLst>
                <a:ext uri="{FF2B5EF4-FFF2-40B4-BE49-F238E27FC236}">
                  <a16:creationId xmlns:a16="http://schemas.microsoft.com/office/drawing/2014/main" id="{D07B674A-17D4-BF35-5E1E-558C8A5A74C9}"/>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105" name="TextBox 104">
            <a:hlinkClick r:id="" action="ppaction://noaction"/>
            <a:extLst>
              <a:ext uri="{FF2B5EF4-FFF2-40B4-BE49-F238E27FC236}">
                <a16:creationId xmlns:a16="http://schemas.microsoft.com/office/drawing/2014/main" id="{9B3D8659-A43F-0CF6-5B64-C5DFBDEB031C}"/>
              </a:ext>
            </a:extLst>
          </p:cNvPr>
          <p:cNvSpPr txBox="1"/>
          <p:nvPr/>
        </p:nvSpPr>
        <p:spPr>
          <a:xfrm>
            <a:off x="869323" y="4837548"/>
            <a:ext cx="712054"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Pricing</a:t>
            </a:r>
          </a:p>
        </p:txBody>
      </p:sp>
      <p:grpSp>
        <p:nvGrpSpPr>
          <p:cNvPr id="106" name="Group 105">
            <a:extLst>
              <a:ext uri="{FF2B5EF4-FFF2-40B4-BE49-F238E27FC236}">
                <a16:creationId xmlns:a16="http://schemas.microsoft.com/office/drawing/2014/main" id="{558620FA-33D6-57E5-03E6-A343CC80E2F8}"/>
              </a:ext>
            </a:extLst>
          </p:cNvPr>
          <p:cNvGrpSpPr/>
          <p:nvPr/>
        </p:nvGrpSpPr>
        <p:grpSpPr>
          <a:xfrm>
            <a:off x="431321" y="4863718"/>
            <a:ext cx="207664" cy="207733"/>
            <a:chOff x="6124575" y="3380359"/>
            <a:chExt cx="468618" cy="468774"/>
          </a:xfrm>
        </p:grpSpPr>
        <p:sp>
          <p:nvSpPr>
            <p:cNvPr id="107" name="Freeform: Shape 106">
              <a:hlinkClick r:id="" action="ppaction://noaction"/>
              <a:extLst>
                <a:ext uri="{FF2B5EF4-FFF2-40B4-BE49-F238E27FC236}">
                  <a16:creationId xmlns:a16="http://schemas.microsoft.com/office/drawing/2014/main" id="{B0D329EE-1360-27F0-8983-5E9999A48F1F}"/>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108" name="Freeform: Shape 107">
              <a:hlinkClick r:id="" action="ppaction://noaction"/>
              <a:extLst>
                <a:ext uri="{FF2B5EF4-FFF2-40B4-BE49-F238E27FC236}">
                  <a16:creationId xmlns:a16="http://schemas.microsoft.com/office/drawing/2014/main" id="{C9BC46E8-42DF-8D06-1DDE-575E632E1361}"/>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110" name="TextBox 109">
            <a:hlinkClick r:id="" action="ppaction://noaction"/>
            <a:extLst>
              <a:ext uri="{FF2B5EF4-FFF2-40B4-BE49-F238E27FC236}">
                <a16:creationId xmlns:a16="http://schemas.microsoft.com/office/drawing/2014/main" id="{7D2F89A2-3FE8-D639-025B-9BF4C329EFD8}"/>
              </a:ext>
            </a:extLst>
          </p:cNvPr>
          <p:cNvSpPr txBox="1"/>
          <p:nvPr/>
        </p:nvSpPr>
        <p:spPr>
          <a:xfrm>
            <a:off x="869323" y="5290315"/>
            <a:ext cx="104067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Contact Us</a:t>
            </a:r>
          </a:p>
        </p:txBody>
      </p:sp>
      <p:sp>
        <p:nvSpPr>
          <p:cNvPr id="111" name="Freeform: Shape 110">
            <a:hlinkClick r:id="" action="ppaction://noaction"/>
            <a:extLst>
              <a:ext uri="{FF2B5EF4-FFF2-40B4-BE49-F238E27FC236}">
                <a16:creationId xmlns:a16="http://schemas.microsoft.com/office/drawing/2014/main" id="{C73F4624-9527-8183-B180-2774B63512B2}"/>
              </a:ext>
            </a:extLst>
          </p:cNvPr>
          <p:cNvSpPr/>
          <p:nvPr/>
        </p:nvSpPr>
        <p:spPr>
          <a:xfrm>
            <a:off x="436263" y="5292935"/>
            <a:ext cx="198499" cy="198487"/>
          </a:xfrm>
          <a:custGeom>
            <a:avLst/>
            <a:gdLst>
              <a:gd name="connsiteX0" fmla="*/ 676275 w 692188"/>
              <a:gd name="connsiteY0" fmla="*/ 478060 h 692149"/>
              <a:gd name="connsiteX1" fmla="*/ 466154 w 692188"/>
              <a:gd name="connsiteY1" fmla="*/ 394049 h 692149"/>
              <a:gd name="connsiteX2" fmla="*/ 434150 w 692188"/>
              <a:gd name="connsiteY2" fmla="*/ 407956 h 692149"/>
              <a:gd name="connsiteX3" fmla="*/ 400907 w 692188"/>
              <a:gd name="connsiteY3" fmla="*/ 491871 h 692149"/>
              <a:gd name="connsiteX4" fmla="*/ 389096 w 692188"/>
              <a:gd name="connsiteY4" fmla="*/ 498729 h 692149"/>
              <a:gd name="connsiteX5" fmla="*/ 265462 w 692188"/>
              <a:gd name="connsiteY5" fmla="*/ 443675 h 692149"/>
              <a:gd name="connsiteX6" fmla="*/ 193453 w 692188"/>
              <a:gd name="connsiteY6" fmla="*/ 302038 h 692149"/>
              <a:gd name="connsiteX7" fmla="*/ 199644 w 692188"/>
              <a:gd name="connsiteY7" fmla="*/ 291751 h 692149"/>
              <a:gd name="connsiteX8" fmla="*/ 284131 w 692188"/>
              <a:gd name="connsiteY8" fmla="*/ 258223 h 692149"/>
              <a:gd name="connsiteX9" fmla="*/ 298037 w 692188"/>
              <a:gd name="connsiteY9" fmla="*/ 225647 h 692149"/>
              <a:gd name="connsiteX10" fmla="*/ 215360 w 692188"/>
              <a:gd name="connsiteY10" fmla="*/ 18669 h 692149"/>
              <a:gd name="connsiteX11" fmla="*/ 198787 w 692188"/>
              <a:gd name="connsiteY11" fmla="*/ 0 h 692149"/>
              <a:gd name="connsiteX12" fmla="*/ 192024 w 692188"/>
              <a:gd name="connsiteY12" fmla="*/ 0 h 692149"/>
              <a:gd name="connsiteX13" fmla="*/ 183928 w 692188"/>
              <a:gd name="connsiteY13" fmla="*/ 0 h 692149"/>
              <a:gd name="connsiteX14" fmla="*/ 174498 w 692188"/>
              <a:gd name="connsiteY14" fmla="*/ 0 h 692149"/>
              <a:gd name="connsiteX15" fmla="*/ 151924 w 692188"/>
              <a:gd name="connsiteY15" fmla="*/ 2858 h 692149"/>
              <a:gd name="connsiteX16" fmla="*/ 13335 w 692188"/>
              <a:gd name="connsiteY16" fmla="*/ 119063 h 692149"/>
              <a:gd name="connsiteX17" fmla="*/ 0 w 692188"/>
              <a:gd name="connsiteY17" fmla="*/ 173069 h 692149"/>
              <a:gd name="connsiteX18" fmla="*/ 0 w 692188"/>
              <a:gd name="connsiteY18" fmla="*/ 181166 h 692149"/>
              <a:gd name="connsiteX19" fmla="*/ 0 w 692188"/>
              <a:gd name="connsiteY19" fmla="*/ 189262 h 692149"/>
              <a:gd name="connsiteX20" fmla="*/ 0 w 692188"/>
              <a:gd name="connsiteY20" fmla="*/ 198692 h 692149"/>
              <a:gd name="connsiteX21" fmla="*/ 0 w 692188"/>
              <a:gd name="connsiteY21" fmla="*/ 208121 h 692149"/>
              <a:gd name="connsiteX22" fmla="*/ 0 w 692188"/>
              <a:gd name="connsiteY22" fmla="*/ 212217 h 692149"/>
              <a:gd name="connsiteX23" fmla="*/ 667 w 692188"/>
              <a:gd name="connsiteY23" fmla="*/ 215170 h 692149"/>
              <a:gd name="connsiteX24" fmla="*/ 667 w 692188"/>
              <a:gd name="connsiteY24" fmla="*/ 217551 h 692149"/>
              <a:gd name="connsiteX25" fmla="*/ 667 w 692188"/>
              <a:gd name="connsiteY25" fmla="*/ 219932 h 692149"/>
              <a:gd name="connsiteX26" fmla="*/ 0 w 692188"/>
              <a:gd name="connsiteY26" fmla="*/ 222885 h 692149"/>
              <a:gd name="connsiteX27" fmla="*/ 0 w 692188"/>
              <a:gd name="connsiteY27" fmla="*/ 228314 h 692149"/>
              <a:gd name="connsiteX28" fmla="*/ 1429 w 692188"/>
              <a:gd name="connsiteY28" fmla="*/ 233648 h 692149"/>
              <a:gd name="connsiteX29" fmla="*/ 56769 w 692188"/>
              <a:gd name="connsiteY29" fmla="*/ 424625 h 692149"/>
              <a:gd name="connsiteX30" fmla="*/ 401479 w 692188"/>
              <a:gd name="connsiteY30" fmla="*/ 682371 h 692149"/>
              <a:gd name="connsiteX31" fmla="*/ 517589 w 692188"/>
              <a:gd name="connsiteY31" fmla="*/ 690848 h 692149"/>
              <a:gd name="connsiteX32" fmla="*/ 692182 w 692188"/>
              <a:gd name="connsiteY32" fmla="*/ 501968 h 692149"/>
              <a:gd name="connsiteX33" fmla="*/ 676180 w 692188"/>
              <a:gd name="connsiteY33" fmla="*/ 477679 h 692149"/>
              <a:gd name="connsiteX34" fmla="*/ 650367 w 692188"/>
              <a:gd name="connsiteY34" fmla="*/ 520065 h 692149"/>
              <a:gd name="connsiteX35" fmla="*/ 538925 w 692188"/>
              <a:gd name="connsiteY35" fmla="*/ 646271 h 692149"/>
              <a:gd name="connsiteX36" fmla="*/ 493014 w 692188"/>
              <a:gd name="connsiteY36" fmla="*/ 651701 h 692149"/>
              <a:gd name="connsiteX37" fmla="*/ 58103 w 692188"/>
              <a:gd name="connsiteY37" fmla="*/ 320421 h 692149"/>
              <a:gd name="connsiteX38" fmla="*/ 40577 w 692188"/>
              <a:gd name="connsiteY38" fmla="*/ 194405 h 692149"/>
              <a:gd name="connsiteX39" fmla="*/ 171164 w 692188"/>
              <a:gd name="connsiteY39" fmla="*/ 42101 h 692149"/>
              <a:gd name="connsiteX40" fmla="*/ 184023 w 692188"/>
              <a:gd name="connsiteY40" fmla="*/ 49149 h 692149"/>
              <a:gd name="connsiteX41" fmla="*/ 252222 w 692188"/>
              <a:gd name="connsiteY41" fmla="*/ 219932 h 692149"/>
              <a:gd name="connsiteX42" fmla="*/ 248317 w 692188"/>
              <a:gd name="connsiteY42" fmla="*/ 228886 h 692149"/>
              <a:gd name="connsiteX43" fmla="*/ 167545 w 692188"/>
              <a:gd name="connsiteY43" fmla="*/ 260985 h 692149"/>
              <a:gd name="connsiteX44" fmla="*/ 152114 w 692188"/>
              <a:gd name="connsiteY44" fmla="*/ 283559 h 692149"/>
              <a:gd name="connsiteX45" fmla="*/ 307467 w 692188"/>
              <a:gd name="connsiteY45" fmla="*/ 518255 h 692149"/>
              <a:gd name="connsiteX46" fmla="*/ 410242 w 692188"/>
              <a:gd name="connsiteY46" fmla="*/ 540163 h 692149"/>
              <a:gd name="connsiteX47" fmla="*/ 431101 w 692188"/>
              <a:gd name="connsiteY47" fmla="*/ 525018 h 692149"/>
              <a:gd name="connsiteX48" fmla="*/ 463487 w 692188"/>
              <a:gd name="connsiteY48" fmla="*/ 443675 h 692149"/>
              <a:gd name="connsiteX49" fmla="*/ 471964 w 692188"/>
              <a:gd name="connsiteY49" fmla="*/ 439865 h 692149"/>
              <a:gd name="connsiteX50" fmla="*/ 643319 w 692188"/>
              <a:gd name="connsiteY50" fmla="*/ 508349 h 692149"/>
              <a:gd name="connsiteX51" fmla="*/ 650272 w 692188"/>
              <a:gd name="connsiteY51" fmla="*/ 520065 h 6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92188" h="692149">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w="9525" cap="flat">
            <a:noFill/>
            <a:prstDash val="solid"/>
            <a:miter/>
          </a:ln>
        </p:spPr>
        <p:txBody>
          <a:bodyPr rtlCol="0" anchor="ctr"/>
          <a:lstStyle/>
          <a:p>
            <a:endParaRPr lang="en-IN"/>
          </a:p>
        </p:txBody>
      </p:sp>
      <p:pic>
        <p:nvPicPr>
          <p:cNvPr id="16" name="Picture Placeholder 15" descr="A picture containing microphone&#10;&#10;Description automatically generated">
            <a:extLst>
              <a:ext uri="{FF2B5EF4-FFF2-40B4-BE49-F238E27FC236}">
                <a16:creationId xmlns:a16="http://schemas.microsoft.com/office/drawing/2014/main" id="{F0428254-93DC-0B61-79E4-EADDDF187257}"/>
              </a:ext>
            </a:extLst>
          </p:cNvPr>
          <p:cNvPicPr>
            <a:picLocks noGrp="1" noChangeAspect="1"/>
          </p:cNvPicPr>
          <p:nvPr>
            <p:ph type="pic" sz="quarter" idx="10"/>
          </p:nvPr>
        </p:nvPicPr>
        <p:blipFill>
          <a:blip r:embed="rId14">
            <a:extLst>
              <a:ext uri="{28A0092B-C50C-407E-A947-70E740481C1C}">
                <a14:useLocalDpi xmlns:a14="http://schemas.microsoft.com/office/drawing/2010/main" val="0"/>
              </a:ext>
            </a:extLst>
          </a:blip>
          <a:srcRect l="16667" r="16667"/>
          <a:stretch>
            <a:fillRect/>
          </a:stretch>
        </p:blipFill>
        <p:spPr/>
      </p:pic>
      <p:grpSp>
        <p:nvGrpSpPr>
          <p:cNvPr id="17" name="Group 16">
            <a:extLst>
              <a:ext uri="{FF2B5EF4-FFF2-40B4-BE49-F238E27FC236}">
                <a16:creationId xmlns:a16="http://schemas.microsoft.com/office/drawing/2014/main" id="{62C84D17-BBEB-3E1C-AE16-5AF0B8D675B5}"/>
              </a:ext>
            </a:extLst>
          </p:cNvPr>
          <p:cNvGrpSpPr/>
          <p:nvPr/>
        </p:nvGrpSpPr>
        <p:grpSpPr>
          <a:xfrm>
            <a:off x="3258053" y="292100"/>
            <a:ext cx="297947" cy="297947"/>
            <a:chOff x="8892506" y="664914"/>
            <a:chExt cx="209401" cy="209401"/>
          </a:xfrm>
        </p:grpSpPr>
        <p:sp>
          <p:nvSpPr>
            <p:cNvPr id="19" name="Oval 18">
              <a:hlinkClick r:id="" action="ppaction://hlinkshowjump?jump=previousslide"/>
              <a:extLst>
                <a:ext uri="{FF2B5EF4-FFF2-40B4-BE49-F238E27FC236}">
                  <a16:creationId xmlns:a16="http://schemas.microsoft.com/office/drawing/2014/main" id="{D1615F22-3E41-C662-BABC-D173AA9D4662}"/>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Graphic 63" descr="Caret Left with solid fill">
              <a:hlinkClick r:id="" action="ppaction://hlinkshowjump?jump=previousslide"/>
              <a:extLst>
                <a:ext uri="{FF2B5EF4-FFF2-40B4-BE49-F238E27FC236}">
                  <a16:creationId xmlns:a16="http://schemas.microsoft.com/office/drawing/2014/main" id="{85EAA670-9709-3643-429F-38A8CF406997}"/>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21" name="Group 20">
            <a:extLst>
              <a:ext uri="{FF2B5EF4-FFF2-40B4-BE49-F238E27FC236}">
                <a16:creationId xmlns:a16="http://schemas.microsoft.com/office/drawing/2014/main" id="{3CBB2942-9CD4-498A-7B56-660BF9D8C434}"/>
              </a:ext>
            </a:extLst>
          </p:cNvPr>
          <p:cNvGrpSpPr/>
          <p:nvPr/>
        </p:nvGrpSpPr>
        <p:grpSpPr>
          <a:xfrm flipH="1">
            <a:off x="3665943" y="292100"/>
            <a:ext cx="297947" cy="297947"/>
            <a:chOff x="8892506" y="664914"/>
            <a:chExt cx="209401" cy="209401"/>
          </a:xfrm>
        </p:grpSpPr>
        <p:sp>
          <p:nvSpPr>
            <p:cNvPr id="22" name="Oval 21">
              <a:hlinkClick r:id="" action="ppaction://hlinkshowjump?jump=nextslide"/>
              <a:extLst>
                <a:ext uri="{FF2B5EF4-FFF2-40B4-BE49-F238E27FC236}">
                  <a16:creationId xmlns:a16="http://schemas.microsoft.com/office/drawing/2014/main" id="{48C22072-6BF1-7471-196B-2CA2A17BDDCF}"/>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Graphic 63" descr="Caret Left with solid fill">
              <a:hlinkClick r:id="" action="ppaction://hlinkshowjump?jump=nextslide"/>
              <a:extLst>
                <a:ext uri="{FF2B5EF4-FFF2-40B4-BE49-F238E27FC236}">
                  <a16:creationId xmlns:a16="http://schemas.microsoft.com/office/drawing/2014/main" id="{09359809-3B66-918D-1448-3627446086A3}"/>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spTree>
    <p:extLst>
      <p:ext uri="{BB962C8B-B14F-4D97-AF65-F5344CB8AC3E}">
        <p14:creationId xmlns:p14="http://schemas.microsoft.com/office/powerpoint/2010/main" val="2051568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90922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John Doe</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5704805" y="1886489"/>
            <a:ext cx="4822154"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Discover Weekly</a:t>
            </a:r>
          </a:p>
        </p:txBody>
      </p:sp>
      <p:sp>
        <p:nvSpPr>
          <p:cNvPr id="23" name="Rectangle: Rounded Corners 22">
            <a:extLst>
              <a:ext uri="{FF2B5EF4-FFF2-40B4-BE49-F238E27FC236}">
                <a16:creationId xmlns:a16="http://schemas.microsoft.com/office/drawing/2014/main" id="{44AF4737-265B-A328-3F66-0E2783658E82}"/>
              </a:ext>
            </a:extLst>
          </p:cNvPr>
          <p:cNvSpPr/>
          <p:nvPr/>
        </p:nvSpPr>
        <p:spPr>
          <a:xfrm>
            <a:off x="3234811" y="2788458"/>
            <a:ext cx="7911590" cy="3098791"/>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bg2">
                    <a:lumMod val="90000"/>
                  </a:schemeClr>
                </a:solidFill>
              </a:rPr>
              <a:t>Discover Weekly is an amazing feature of Spotify: it is a 30-song weekly playlist provided to each paying user (some 80-million), customized to their specific tastes. The playlist has been such a hit with Spotify users, that the company is currently working on more algorithm-based playlists. </a:t>
            </a:r>
            <a:br>
              <a:rPr lang="en-US" dirty="0">
                <a:solidFill>
                  <a:schemeClr val="bg2">
                    <a:lumMod val="90000"/>
                  </a:schemeClr>
                </a:solidFill>
              </a:rPr>
            </a:br>
            <a:endParaRPr lang="en-IN" dirty="0">
              <a:solidFill>
                <a:schemeClr val="bg2">
                  <a:lumMod val="90000"/>
                </a:schemeClr>
              </a:solidFill>
            </a:endParaRPr>
          </a:p>
        </p:txBody>
      </p:sp>
      <p:sp>
        <p:nvSpPr>
          <p:cNvPr id="2" name="TextBox 1">
            <a:hlinkClick r:id="rId2" action="ppaction://hlinksldjump"/>
            <a:extLst>
              <a:ext uri="{FF2B5EF4-FFF2-40B4-BE49-F238E27FC236}">
                <a16:creationId xmlns:a16="http://schemas.microsoft.com/office/drawing/2014/main" id="{0B46E278-23A9-8215-88C3-E08453E846EC}"/>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Welcome</a:t>
            </a:r>
          </a:p>
        </p:txBody>
      </p:sp>
      <p:sp>
        <p:nvSpPr>
          <p:cNvPr id="10" name="Graphic 14">
            <a:hlinkClick r:id="rId2" action="ppaction://hlinksldjump"/>
            <a:extLst>
              <a:ext uri="{FF2B5EF4-FFF2-40B4-BE49-F238E27FC236}">
                <a16:creationId xmlns:a16="http://schemas.microsoft.com/office/drawing/2014/main" id="{366E9718-DDBF-6B72-7691-B501A4E4B38A}"/>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1" name="TextBox 10">
            <a:hlinkClick r:id="rId3" action="ppaction://hlinksldjump"/>
            <a:extLst>
              <a:ext uri="{FF2B5EF4-FFF2-40B4-BE49-F238E27FC236}">
                <a16:creationId xmlns:a16="http://schemas.microsoft.com/office/drawing/2014/main" id="{A81789D4-96F7-AC34-9BAA-E12E47FBF835}"/>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About Us</a:t>
            </a:r>
          </a:p>
        </p:txBody>
      </p:sp>
      <p:sp>
        <p:nvSpPr>
          <p:cNvPr id="12" name="Graphic 19">
            <a:hlinkClick r:id="rId3" action="ppaction://hlinksldjump"/>
            <a:extLst>
              <a:ext uri="{FF2B5EF4-FFF2-40B4-BE49-F238E27FC236}">
                <a16:creationId xmlns:a16="http://schemas.microsoft.com/office/drawing/2014/main" id="{1E46373F-14C9-7889-E000-300699BFDA33}"/>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4" name="TextBox 13">
            <a:hlinkClick r:id="rId4" action="ppaction://hlinksldjump"/>
            <a:extLst>
              <a:ext uri="{FF2B5EF4-FFF2-40B4-BE49-F238E27FC236}">
                <a16:creationId xmlns:a16="http://schemas.microsoft.com/office/drawing/2014/main" id="{3F358CE8-FF7C-65F6-6459-DD3FD9E65E7B}"/>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Our  Teams</a:t>
            </a:r>
          </a:p>
        </p:txBody>
      </p:sp>
      <p:grpSp>
        <p:nvGrpSpPr>
          <p:cNvPr id="15" name="Group 14">
            <a:extLst>
              <a:ext uri="{FF2B5EF4-FFF2-40B4-BE49-F238E27FC236}">
                <a16:creationId xmlns:a16="http://schemas.microsoft.com/office/drawing/2014/main" id="{C314E235-4DDD-BB35-E446-2F46A2C8207C}"/>
              </a:ext>
            </a:extLst>
          </p:cNvPr>
          <p:cNvGrpSpPr/>
          <p:nvPr/>
        </p:nvGrpSpPr>
        <p:grpSpPr>
          <a:xfrm>
            <a:off x="431322" y="1764517"/>
            <a:ext cx="177294" cy="204783"/>
            <a:chOff x="431322" y="1764517"/>
            <a:chExt cx="177294" cy="204783"/>
          </a:xfrm>
          <a:solidFill>
            <a:srgbClr val="1ED760"/>
          </a:solidFill>
        </p:grpSpPr>
        <p:sp>
          <p:nvSpPr>
            <p:cNvPr id="18" name="Freeform: Shape 17">
              <a:hlinkClick r:id="rId4" action="ppaction://hlinksldjump"/>
              <a:extLst>
                <a:ext uri="{FF2B5EF4-FFF2-40B4-BE49-F238E27FC236}">
                  <a16:creationId xmlns:a16="http://schemas.microsoft.com/office/drawing/2014/main" id="{95B6254D-D70D-BD51-97A5-BA4D4503FF4E}"/>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26" name="Freeform: Shape 25">
              <a:hlinkClick r:id="rId4" action="ppaction://hlinksldjump"/>
              <a:extLst>
                <a:ext uri="{FF2B5EF4-FFF2-40B4-BE49-F238E27FC236}">
                  <a16:creationId xmlns:a16="http://schemas.microsoft.com/office/drawing/2014/main" id="{B6F42C51-9662-B33D-28B2-BEA54846D409}"/>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31" name="Freeform: Shape 30">
              <a:hlinkClick r:id="rId4" action="ppaction://hlinksldjump"/>
              <a:extLst>
                <a:ext uri="{FF2B5EF4-FFF2-40B4-BE49-F238E27FC236}">
                  <a16:creationId xmlns:a16="http://schemas.microsoft.com/office/drawing/2014/main" id="{438D7A2F-D478-0FC3-DA8D-B4ED9CFD636D}"/>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grpFill/>
            <a:ln w="56029" cap="flat">
              <a:noFill/>
              <a:prstDash val="solid"/>
              <a:miter/>
            </a:ln>
          </p:spPr>
          <p:txBody>
            <a:bodyPr rtlCol="0" anchor="ctr"/>
            <a:lstStyle/>
            <a:p>
              <a:endParaRPr lang="en-IN" dirty="0"/>
            </a:p>
          </p:txBody>
        </p:sp>
      </p:grpSp>
      <p:sp>
        <p:nvSpPr>
          <p:cNvPr id="32" name="TextBox 31">
            <a:hlinkClick r:id="rId5" action="ppaction://hlinksldjump"/>
            <a:extLst>
              <a:ext uri="{FF2B5EF4-FFF2-40B4-BE49-F238E27FC236}">
                <a16:creationId xmlns:a16="http://schemas.microsoft.com/office/drawing/2014/main" id="{DA3D1271-F68C-191E-232A-5F059AF6C197}"/>
              </a:ext>
            </a:extLst>
          </p:cNvPr>
          <p:cNvSpPr txBox="1"/>
          <p:nvPr/>
        </p:nvSpPr>
        <p:spPr>
          <a:xfrm>
            <a:off x="869323" y="2200874"/>
            <a:ext cx="79861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Agenda</a:t>
            </a:r>
          </a:p>
        </p:txBody>
      </p:sp>
      <p:grpSp>
        <p:nvGrpSpPr>
          <p:cNvPr id="36" name="Group 35">
            <a:extLst>
              <a:ext uri="{FF2B5EF4-FFF2-40B4-BE49-F238E27FC236}">
                <a16:creationId xmlns:a16="http://schemas.microsoft.com/office/drawing/2014/main" id="{2E701B61-D98B-A7BB-9E0E-BF726365F018}"/>
              </a:ext>
            </a:extLst>
          </p:cNvPr>
          <p:cNvGrpSpPr/>
          <p:nvPr/>
        </p:nvGrpSpPr>
        <p:grpSpPr>
          <a:xfrm>
            <a:off x="431322" y="2214773"/>
            <a:ext cx="203670" cy="203670"/>
            <a:chOff x="431322" y="2214773"/>
            <a:chExt cx="203670" cy="203670"/>
          </a:xfrm>
        </p:grpSpPr>
        <p:sp>
          <p:nvSpPr>
            <p:cNvPr id="37" name="Rectangle: Rounded Corners 36">
              <a:hlinkClick r:id="rId5" action="ppaction://hlinksldjump"/>
              <a:extLst>
                <a:ext uri="{FF2B5EF4-FFF2-40B4-BE49-F238E27FC236}">
                  <a16:creationId xmlns:a16="http://schemas.microsoft.com/office/drawing/2014/main" id="{15F3B0A5-D2BE-E5E3-FDB6-1F9915EF20C3}"/>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9" name="Graphic 38" descr="Add with solid fill">
              <a:hlinkClick r:id="rId5" action="ppaction://hlinksldjump"/>
              <a:extLst>
                <a:ext uri="{FF2B5EF4-FFF2-40B4-BE49-F238E27FC236}">
                  <a16:creationId xmlns:a16="http://schemas.microsoft.com/office/drawing/2014/main" id="{90AE3B26-120A-7D21-5119-C249504ACCE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72263" y="2255714"/>
              <a:ext cx="121788" cy="121788"/>
            </a:xfrm>
            <a:prstGeom prst="rect">
              <a:avLst/>
            </a:prstGeom>
          </p:spPr>
        </p:pic>
      </p:grpSp>
      <p:grpSp>
        <p:nvGrpSpPr>
          <p:cNvPr id="40" name="Group 39">
            <a:extLst>
              <a:ext uri="{FF2B5EF4-FFF2-40B4-BE49-F238E27FC236}">
                <a16:creationId xmlns:a16="http://schemas.microsoft.com/office/drawing/2014/main" id="{4AE02BE0-FD2C-7D28-36BC-8FD1682F4394}"/>
              </a:ext>
            </a:extLst>
          </p:cNvPr>
          <p:cNvGrpSpPr/>
          <p:nvPr/>
        </p:nvGrpSpPr>
        <p:grpSpPr>
          <a:xfrm>
            <a:off x="431322" y="2660173"/>
            <a:ext cx="203670" cy="203670"/>
            <a:chOff x="431321" y="3254199"/>
            <a:chExt cx="265483" cy="265483"/>
          </a:xfrm>
        </p:grpSpPr>
        <p:sp>
          <p:nvSpPr>
            <p:cNvPr id="42" name="Rectangle: Rounded Corners 41">
              <a:hlinkClick r:id="rId8" action="ppaction://hlinksldjump"/>
              <a:extLst>
                <a:ext uri="{FF2B5EF4-FFF2-40B4-BE49-F238E27FC236}">
                  <a16:creationId xmlns:a16="http://schemas.microsoft.com/office/drawing/2014/main" id="{7060D5A4-C85A-2A52-9269-D0E00F0186B7}"/>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Graphic 51" descr="Heart with solid fill">
              <a:hlinkClick r:id="rId8" action="ppaction://hlinksldjump"/>
              <a:extLst>
                <a:ext uri="{FF2B5EF4-FFF2-40B4-BE49-F238E27FC236}">
                  <a16:creationId xmlns:a16="http://schemas.microsoft.com/office/drawing/2014/main" id="{D4238884-2D30-A259-79E6-2AB9141C994A}"/>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46" name="TextBox 45">
            <a:hlinkClick r:id="rId8" action="ppaction://hlinksldjump"/>
            <a:extLst>
              <a:ext uri="{FF2B5EF4-FFF2-40B4-BE49-F238E27FC236}">
                <a16:creationId xmlns:a16="http://schemas.microsoft.com/office/drawing/2014/main" id="{EB4FAC46-A5DF-AAF4-8BC2-8703217A2AAB}"/>
              </a:ext>
            </a:extLst>
          </p:cNvPr>
          <p:cNvSpPr txBox="1"/>
          <p:nvPr/>
        </p:nvSpPr>
        <p:spPr>
          <a:xfrm>
            <a:off x="869323" y="2649959"/>
            <a:ext cx="114807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Services</a:t>
            </a:r>
          </a:p>
        </p:txBody>
      </p:sp>
      <p:cxnSp>
        <p:nvCxnSpPr>
          <p:cNvPr id="48" name="Straight Connector 47">
            <a:extLst>
              <a:ext uri="{FF2B5EF4-FFF2-40B4-BE49-F238E27FC236}">
                <a16:creationId xmlns:a16="http://schemas.microsoft.com/office/drawing/2014/main" id="{92AA4F4C-9B63-CF90-C495-C44A2CDC1C0D}"/>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51" name="TextBox 50">
            <a:hlinkClick r:id="rId9" action="ppaction://hlinksldjump"/>
            <a:extLst>
              <a:ext uri="{FF2B5EF4-FFF2-40B4-BE49-F238E27FC236}">
                <a16:creationId xmlns:a16="http://schemas.microsoft.com/office/drawing/2014/main" id="{37361D8A-D18A-180D-06BD-B8389A50F5C6}"/>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52" name="Freeform: Shape 51">
            <a:hlinkClick r:id="rId9" action="ppaction://hlinksldjump"/>
            <a:extLst>
              <a:ext uri="{FF2B5EF4-FFF2-40B4-BE49-F238E27FC236}">
                <a16:creationId xmlns:a16="http://schemas.microsoft.com/office/drawing/2014/main" id="{54A9F67F-78BE-2ECE-1A81-C1F0A0F4CB75}"/>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56" name="TextBox 55">
            <a:hlinkClick r:id="rId10" action="ppaction://hlinksldjump"/>
            <a:extLst>
              <a:ext uri="{FF2B5EF4-FFF2-40B4-BE49-F238E27FC236}">
                <a16:creationId xmlns:a16="http://schemas.microsoft.com/office/drawing/2014/main" id="{84C818EA-467A-B992-99CD-B19352014EED}"/>
              </a:ext>
            </a:extLst>
          </p:cNvPr>
          <p:cNvSpPr txBox="1"/>
          <p:nvPr/>
        </p:nvSpPr>
        <p:spPr>
          <a:xfrm>
            <a:off x="869323" y="3932014"/>
            <a:ext cx="9861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Goals </a:t>
            </a:r>
          </a:p>
        </p:txBody>
      </p:sp>
      <p:sp>
        <p:nvSpPr>
          <p:cNvPr id="57" name="Freeform: Shape 56">
            <a:hlinkClick r:id="rId10" action="ppaction://hlinksldjump"/>
            <a:extLst>
              <a:ext uri="{FF2B5EF4-FFF2-40B4-BE49-F238E27FC236}">
                <a16:creationId xmlns:a16="http://schemas.microsoft.com/office/drawing/2014/main" id="{2A7B7EE5-335C-0611-3B61-8B8322EF30C9}"/>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59" name="TextBox 58">
            <a:hlinkClick r:id="rId11" action="ppaction://hlinksldjump"/>
            <a:extLst>
              <a:ext uri="{FF2B5EF4-FFF2-40B4-BE49-F238E27FC236}">
                <a16:creationId xmlns:a16="http://schemas.microsoft.com/office/drawing/2014/main" id="{20501C96-6E48-40A5-BF63-3D83051637C6}"/>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60" name="Group 59">
            <a:extLst>
              <a:ext uri="{FF2B5EF4-FFF2-40B4-BE49-F238E27FC236}">
                <a16:creationId xmlns:a16="http://schemas.microsoft.com/office/drawing/2014/main" id="{C89FAEF3-7D2F-F5FA-C52C-D2A360029E47}"/>
              </a:ext>
            </a:extLst>
          </p:cNvPr>
          <p:cNvGrpSpPr/>
          <p:nvPr/>
        </p:nvGrpSpPr>
        <p:grpSpPr>
          <a:xfrm>
            <a:off x="441718" y="4384781"/>
            <a:ext cx="203671" cy="203671"/>
            <a:chOff x="5762625" y="3095625"/>
            <a:chExt cx="665130" cy="665130"/>
          </a:xfrm>
        </p:grpSpPr>
        <p:sp>
          <p:nvSpPr>
            <p:cNvPr id="61" name="Freeform: Shape 60">
              <a:hlinkClick r:id="rId11" action="ppaction://hlinksldjump"/>
              <a:extLst>
                <a:ext uri="{FF2B5EF4-FFF2-40B4-BE49-F238E27FC236}">
                  <a16:creationId xmlns:a16="http://schemas.microsoft.com/office/drawing/2014/main" id="{0CEC1BFB-7227-CF22-C307-71672E5190BC}"/>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63" name="Freeform: Shape 62">
              <a:hlinkClick r:id="rId11" action="ppaction://hlinksldjump"/>
              <a:extLst>
                <a:ext uri="{FF2B5EF4-FFF2-40B4-BE49-F238E27FC236}">
                  <a16:creationId xmlns:a16="http://schemas.microsoft.com/office/drawing/2014/main" id="{BAD5285B-3F1E-EAD7-6CD3-45EDBA30983E}"/>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66" name="TextBox 65">
            <a:hlinkClick r:id="" action="ppaction://noaction"/>
            <a:extLst>
              <a:ext uri="{FF2B5EF4-FFF2-40B4-BE49-F238E27FC236}">
                <a16:creationId xmlns:a16="http://schemas.microsoft.com/office/drawing/2014/main" id="{D72CC54A-26A6-20D4-07B9-66D7998606FF}"/>
              </a:ext>
            </a:extLst>
          </p:cNvPr>
          <p:cNvSpPr txBox="1"/>
          <p:nvPr/>
        </p:nvSpPr>
        <p:spPr>
          <a:xfrm>
            <a:off x="869323" y="4837548"/>
            <a:ext cx="712054"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Pricing</a:t>
            </a:r>
          </a:p>
        </p:txBody>
      </p:sp>
      <p:grpSp>
        <p:nvGrpSpPr>
          <p:cNvPr id="74" name="Group 73">
            <a:extLst>
              <a:ext uri="{FF2B5EF4-FFF2-40B4-BE49-F238E27FC236}">
                <a16:creationId xmlns:a16="http://schemas.microsoft.com/office/drawing/2014/main" id="{E8E4F8DF-6F61-642E-140D-C9E9923458B8}"/>
              </a:ext>
            </a:extLst>
          </p:cNvPr>
          <p:cNvGrpSpPr/>
          <p:nvPr/>
        </p:nvGrpSpPr>
        <p:grpSpPr>
          <a:xfrm>
            <a:off x="431321" y="4863718"/>
            <a:ext cx="207664" cy="207733"/>
            <a:chOff x="6124575" y="3380359"/>
            <a:chExt cx="468618" cy="468774"/>
          </a:xfrm>
        </p:grpSpPr>
        <p:sp>
          <p:nvSpPr>
            <p:cNvPr id="78" name="Freeform: Shape 77">
              <a:hlinkClick r:id="" action="ppaction://noaction"/>
              <a:extLst>
                <a:ext uri="{FF2B5EF4-FFF2-40B4-BE49-F238E27FC236}">
                  <a16:creationId xmlns:a16="http://schemas.microsoft.com/office/drawing/2014/main" id="{77CABA8C-E67C-EE77-BD52-4E978DE612EB}"/>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82" name="Freeform: Shape 81">
              <a:hlinkClick r:id="" action="ppaction://noaction"/>
              <a:extLst>
                <a:ext uri="{FF2B5EF4-FFF2-40B4-BE49-F238E27FC236}">
                  <a16:creationId xmlns:a16="http://schemas.microsoft.com/office/drawing/2014/main" id="{8EF55A4A-E3D7-E6D1-4813-AB3F3590D6A3}"/>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83" name="TextBox 82">
            <a:hlinkClick r:id="" action="ppaction://noaction"/>
            <a:extLst>
              <a:ext uri="{FF2B5EF4-FFF2-40B4-BE49-F238E27FC236}">
                <a16:creationId xmlns:a16="http://schemas.microsoft.com/office/drawing/2014/main" id="{EECCB751-E259-83B5-8DAC-A342B78C343D}"/>
              </a:ext>
            </a:extLst>
          </p:cNvPr>
          <p:cNvSpPr txBox="1"/>
          <p:nvPr/>
        </p:nvSpPr>
        <p:spPr>
          <a:xfrm>
            <a:off x="869323" y="5290315"/>
            <a:ext cx="104067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Contact Us</a:t>
            </a:r>
          </a:p>
        </p:txBody>
      </p:sp>
      <p:sp>
        <p:nvSpPr>
          <p:cNvPr id="84" name="Freeform: Shape 83">
            <a:hlinkClick r:id="" action="ppaction://noaction"/>
            <a:extLst>
              <a:ext uri="{FF2B5EF4-FFF2-40B4-BE49-F238E27FC236}">
                <a16:creationId xmlns:a16="http://schemas.microsoft.com/office/drawing/2014/main" id="{347C2EFA-066A-BEDF-4E4F-67CEE4E968F6}"/>
              </a:ext>
            </a:extLst>
          </p:cNvPr>
          <p:cNvSpPr/>
          <p:nvPr/>
        </p:nvSpPr>
        <p:spPr>
          <a:xfrm>
            <a:off x="436263" y="5292935"/>
            <a:ext cx="198499" cy="198487"/>
          </a:xfrm>
          <a:custGeom>
            <a:avLst/>
            <a:gdLst>
              <a:gd name="connsiteX0" fmla="*/ 676275 w 692188"/>
              <a:gd name="connsiteY0" fmla="*/ 478060 h 692149"/>
              <a:gd name="connsiteX1" fmla="*/ 466154 w 692188"/>
              <a:gd name="connsiteY1" fmla="*/ 394049 h 692149"/>
              <a:gd name="connsiteX2" fmla="*/ 434150 w 692188"/>
              <a:gd name="connsiteY2" fmla="*/ 407956 h 692149"/>
              <a:gd name="connsiteX3" fmla="*/ 400907 w 692188"/>
              <a:gd name="connsiteY3" fmla="*/ 491871 h 692149"/>
              <a:gd name="connsiteX4" fmla="*/ 389096 w 692188"/>
              <a:gd name="connsiteY4" fmla="*/ 498729 h 692149"/>
              <a:gd name="connsiteX5" fmla="*/ 265462 w 692188"/>
              <a:gd name="connsiteY5" fmla="*/ 443675 h 692149"/>
              <a:gd name="connsiteX6" fmla="*/ 193453 w 692188"/>
              <a:gd name="connsiteY6" fmla="*/ 302038 h 692149"/>
              <a:gd name="connsiteX7" fmla="*/ 199644 w 692188"/>
              <a:gd name="connsiteY7" fmla="*/ 291751 h 692149"/>
              <a:gd name="connsiteX8" fmla="*/ 284131 w 692188"/>
              <a:gd name="connsiteY8" fmla="*/ 258223 h 692149"/>
              <a:gd name="connsiteX9" fmla="*/ 298037 w 692188"/>
              <a:gd name="connsiteY9" fmla="*/ 225647 h 692149"/>
              <a:gd name="connsiteX10" fmla="*/ 215360 w 692188"/>
              <a:gd name="connsiteY10" fmla="*/ 18669 h 692149"/>
              <a:gd name="connsiteX11" fmla="*/ 198787 w 692188"/>
              <a:gd name="connsiteY11" fmla="*/ 0 h 692149"/>
              <a:gd name="connsiteX12" fmla="*/ 192024 w 692188"/>
              <a:gd name="connsiteY12" fmla="*/ 0 h 692149"/>
              <a:gd name="connsiteX13" fmla="*/ 183928 w 692188"/>
              <a:gd name="connsiteY13" fmla="*/ 0 h 692149"/>
              <a:gd name="connsiteX14" fmla="*/ 174498 w 692188"/>
              <a:gd name="connsiteY14" fmla="*/ 0 h 692149"/>
              <a:gd name="connsiteX15" fmla="*/ 151924 w 692188"/>
              <a:gd name="connsiteY15" fmla="*/ 2858 h 692149"/>
              <a:gd name="connsiteX16" fmla="*/ 13335 w 692188"/>
              <a:gd name="connsiteY16" fmla="*/ 119063 h 692149"/>
              <a:gd name="connsiteX17" fmla="*/ 0 w 692188"/>
              <a:gd name="connsiteY17" fmla="*/ 173069 h 692149"/>
              <a:gd name="connsiteX18" fmla="*/ 0 w 692188"/>
              <a:gd name="connsiteY18" fmla="*/ 181166 h 692149"/>
              <a:gd name="connsiteX19" fmla="*/ 0 w 692188"/>
              <a:gd name="connsiteY19" fmla="*/ 189262 h 692149"/>
              <a:gd name="connsiteX20" fmla="*/ 0 w 692188"/>
              <a:gd name="connsiteY20" fmla="*/ 198692 h 692149"/>
              <a:gd name="connsiteX21" fmla="*/ 0 w 692188"/>
              <a:gd name="connsiteY21" fmla="*/ 208121 h 692149"/>
              <a:gd name="connsiteX22" fmla="*/ 0 w 692188"/>
              <a:gd name="connsiteY22" fmla="*/ 212217 h 692149"/>
              <a:gd name="connsiteX23" fmla="*/ 667 w 692188"/>
              <a:gd name="connsiteY23" fmla="*/ 215170 h 692149"/>
              <a:gd name="connsiteX24" fmla="*/ 667 w 692188"/>
              <a:gd name="connsiteY24" fmla="*/ 217551 h 692149"/>
              <a:gd name="connsiteX25" fmla="*/ 667 w 692188"/>
              <a:gd name="connsiteY25" fmla="*/ 219932 h 692149"/>
              <a:gd name="connsiteX26" fmla="*/ 0 w 692188"/>
              <a:gd name="connsiteY26" fmla="*/ 222885 h 692149"/>
              <a:gd name="connsiteX27" fmla="*/ 0 w 692188"/>
              <a:gd name="connsiteY27" fmla="*/ 228314 h 692149"/>
              <a:gd name="connsiteX28" fmla="*/ 1429 w 692188"/>
              <a:gd name="connsiteY28" fmla="*/ 233648 h 692149"/>
              <a:gd name="connsiteX29" fmla="*/ 56769 w 692188"/>
              <a:gd name="connsiteY29" fmla="*/ 424625 h 692149"/>
              <a:gd name="connsiteX30" fmla="*/ 401479 w 692188"/>
              <a:gd name="connsiteY30" fmla="*/ 682371 h 692149"/>
              <a:gd name="connsiteX31" fmla="*/ 517589 w 692188"/>
              <a:gd name="connsiteY31" fmla="*/ 690848 h 692149"/>
              <a:gd name="connsiteX32" fmla="*/ 692182 w 692188"/>
              <a:gd name="connsiteY32" fmla="*/ 501968 h 692149"/>
              <a:gd name="connsiteX33" fmla="*/ 676180 w 692188"/>
              <a:gd name="connsiteY33" fmla="*/ 477679 h 692149"/>
              <a:gd name="connsiteX34" fmla="*/ 650367 w 692188"/>
              <a:gd name="connsiteY34" fmla="*/ 520065 h 692149"/>
              <a:gd name="connsiteX35" fmla="*/ 538925 w 692188"/>
              <a:gd name="connsiteY35" fmla="*/ 646271 h 692149"/>
              <a:gd name="connsiteX36" fmla="*/ 493014 w 692188"/>
              <a:gd name="connsiteY36" fmla="*/ 651701 h 692149"/>
              <a:gd name="connsiteX37" fmla="*/ 58103 w 692188"/>
              <a:gd name="connsiteY37" fmla="*/ 320421 h 692149"/>
              <a:gd name="connsiteX38" fmla="*/ 40577 w 692188"/>
              <a:gd name="connsiteY38" fmla="*/ 194405 h 692149"/>
              <a:gd name="connsiteX39" fmla="*/ 171164 w 692188"/>
              <a:gd name="connsiteY39" fmla="*/ 42101 h 692149"/>
              <a:gd name="connsiteX40" fmla="*/ 184023 w 692188"/>
              <a:gd name="connsiteY40" fmla="*/ 49149 h 692149"/>
              <a:gd name="connsiteX41" fmla="*/ 252222 w 692188"/>
              <a:gd name="connsiteY41" fmla="*/ 219932 h 692149"/>
              <a:gd name="connsiteX42" fmla="*/ 248317 w 692188"/>
              <a:gd name="connsiteY42" fmla="*/ 228886 h 692149"/>
              <a:gd name="connsiteX43" fmla="*/ 167545 w 692188"/>
              <a:gd name="connsiteY43" fmla="*/ 260985 h 692149"/>
              <a:gd name="connsiteX44" fmla="*/ 152114 w 692188"/>
              <a:gd name="connsiteY44" fmla="*/ 283559 h 692149"/>
              <a:gd name="connsiteX45" fmla="*/ 307467 w 692188"/>
              <a:gd name="connsiteY45" fmla="*/ 518255 h 692149"/>
              <a:gd name="connsiteX46" fmla="*/ 410242 w 692188"/>
              <a:gd name="connsiteY46" fmla="*/ 540163 h 692149"/>
              <a:gd name="connsiteX47" fmla="*/ 431101 w 692188"/>
              <a:gd name="connsiteY47" fmla="*/ 525018 h 692149"/>
              <a:gd name="connsiteX48" fmla="*/ 463487 w 692188"/>
              <a:gd name="connsiteY48" fmla="*/ 443675 h 692149"/>
              <a:gd name="connsiteX49" fmla="*/ 471964 w 692188"/>
              <a:gd name="connsiteY49" fmla="*/ 439865 h 692149"/>
              <a:gd name="connsiteX50" fmla="*/ 643319 w 692188"/>
              <a:gd name="connsiteY50" fmla="*/ 508349 h 692149"/>
              <a:gd name="connsiteX51" fmla="*/ 650272 w 692188"/>
              <a:gd name="connsiteY51" fmla="*/ 520065 h 6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92188" h="692149">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w="9525" cap="flat">
            <a:noFill/>
            <a:prstDash val="solid"/>
            <a:miter/>
          </a:ln>
        </p:spPr>
        <p:txBody>
          <a:bodyPr rtlCol="0" anchor="ctr"/>
          <a:lstStyle/>
          <a:p>
            <a:endParaRPr lang="en-IN"/>
          </a:p>
        </p:txBody>
      </p:sp>
      <p:grpSp>
        <p:nvGrpSpPr>
          <p:cNvPr id="20" name="Group 19">
            <a:extLst>
              <a:ext uri="{FF2B5EF4-FFF2-40B4-BE49-F238E27FC236}">
                <a16:creationId xmlns:a16="http://schemas.microsoft.com/office/drawing/2014/main" id="{E7C78772-CF0D-FAE7-01E1-5AE6826A2D37}"/>
              </a:ext>
            </a:extLst>
          </p:cNvPr>
          <p:cNvGrpSpPr/>
          <p:nvPr/>
        </p:nvGrpSpPr>
        <p:grpSpPr>
          <a:xfrm>
            <a:off x="3258053" y="292100"/>
            <a:ext cx="297947" cy="297947"/>
            <a:chOff x="8892506" y="664914"/>
            <a:chExt cx="209401" cy="209401"/>
          </a:xfrm>
        </p:grpSpPr>
        <p:sp>
          <p:nvSpPr>
            <p:cNvPr id="21" name="Oval 20">
              <a:hlinkClick r:id="" action="ppaction://hlinkshowjump?jump=previousslide"/>
              <a:extLst>
                <a:ext uri="{FF2B5EF4-FFF2-40B4-BE49-F238E27FC236}">
                  <a16:creationId xmlns:a16="http://schemas.microsoft.com/office/drawing/2014/main" id="{B3381598-C206-30AD-42BC-5F9AB29C2FCD}"/>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Graphic 63" descr="Caret Left with solid fill">
              <a:hlinkClick r:id="" action="ppaction://hlinkshowjump?jump=previousslide"/>
              <a:extLst>
                <a:ext uri="{FF2B5EF4-FFF2-40B4-BE49-F238E27FC236}">
                  <a16:creationId xmlns:a16="http://schemas.microsoft.com/office/drawing/2014/main" id="{F26F555F-9904-2E41-F5B3-B4FCA0928F0B}"/>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27" name="Group 26">
            <a:extLst>
              <a:ext uri="{FF2B5EF4-FFF2-40B4-BE49-F238E27FC236}">
                <a16:creationId xmlns:a16="http://schemas.microsoft.com/office/drawing/2014/main" id="{EA506E3E-B360-F6CC-2884-D76F97DE4294}"/>
              </a:ext>
            </a:extLst>
          </p:cNvPr>
          <p:cNvGrpSpPr/>
          <p:nvPr/>
        </p:nvGrpSpPr>
        <p:grpSpPr>
          <a:xfrm flipH="1">
            <a:off x="3665943" y="292100"/>
            <a:ext cx="297947" cy="297947"/>
            <a:chOff x="8892506" y="664914"/>
            <a:chExt cx="209401" cy="209401"/>
          </a:xfrm>
        </p:grpSpPr>
        <p:sp>
          <p:nvSpPr>
            <p:cNvPr id="28" name="Oval 27">
              <a:hlinkClick r:id="" action="ppaction://hlinkshowjump?jump=nextslide"/>
              <a:extLst>
                <a:ext uri="{FF2B5EF4-FFF2-40B4-BE49-F238E27FC236}">
                  <a16:creationId xmlns:a16="http://schemas.microsoft.com/office/drawing/2014/main" id="{8D1C0A7E-463D-967C-2847-7EBD6C3D88AF}"/>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Graphic 63" descr="Caret Left with solid fill">
              <a:hlinkClick r:id="" action="ppaction://hlinkshowjump?jump=nextslide"/>
              <a:extLst>
                <a:ext uri="{FF2B5EF4-FFF2-40B4-BE49-F238E27FC236}">
                  <a16:creationId xmlns:a16="http://schemas.microsoft.com/office/drawing/2014/main" id="{14F77C75-4D59-9780-69C6-6137BEDF88E2}"/>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pic>
        <p:nvPicPr>
          <p:cNvPr id="9" name="Picture 8">
            <a:extLst>
              <a:ext uri="{FF2B5EF4-FFF2-40B4-BE49-F238E27FC236}">
                <a16:creationId xmlns:a16="http://schemas.microsoft.com/office/drawing/2014/main" id="{E254A138-732F-08EC-5B4F-191BDE5D573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269378" y="1067106"/>
            <a:ext cx="2333626" cy="1565237"/>
          </a:xfrm>
          <a:prstGeom prst="rect">
            <a:avLst/>
          </a:prstGeom>
        </p:spPr>
      </p:pic>
    </p:spTree>
    <p:extLst>
      <p:ext uri="{BB962C8B-B14F-4D97-AF65-F5344CB8AC3E}">
        <p14:creationId xmlns:p14="http://schemas.microsoft.com/office/powerpoint/2010/main" val="21249075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90922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John Doe</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4623720" y="1851197"/>
            <a:ext cx="6216766"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Three-Part Algorithm</a:t>
            </a:r>
          </a:p>
        </p:txBody>
      </p:sp>
      <p:sp>
        <p:nvSpPr>
          <p:cNvPr id="23" name="Rectangle: Rounded Corners 22">
            <a:extLst>
              <a:ext uri="{FF2B5EF4-FFF2-40B4-BE49-F238E27FC236}">
                <a16:creationId xmlns:a16="http://schemas.microsoft.com/office/drawing/2014/main" id="{44AF4737-265B-A328-3F66-0E2783658E82}"/>
              </a:ext>
            </a:extLst>
          </p:cNvPr>
          <p:cNvSpPr/>
          <p:nvPr/>
        </p:nvSpPr>
        <p:spPr>
          <a:xfrm>
            <a:off x="4003392" y="2784467"/>
            <a:ext cx="1905111"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b="0" i="0" dirty="0">
                <a:solidFill>
                  <a:srgbClr val="00B050"/>
                </a:solidFill>
                <a:effectLst/>
                <a:latin typeface="Poppins Medium" panose="00000600000000000000" pitchFamily="2" charset="0"/>
                <a:cs typeface="Poppins Medium" panose="00000600000000000000" pitchFamily="2" charset="0"/>
              </a:rPr>
              <a:t>Collaborative </a:t>
            </a:r>
          </a:p>
          <a:p>
            <a:pPr algn="l"/>
            <a:r>
              <a:rPr lang="en-US" b="0" i="0" dirty="0">
                <a:solidFill>
                  <a:srgbClr val="00B050"/>
                </a:solidFill>
                <a:effectLst/>
                <a:latin typeface="Poppins Medium" panose="00000600000000000000" pitchFamily="2" charset="0"/>
                <a:cs typeface="Poppins Medium" panose="00000600000000000000" pitchFamily="2" charset="0"/>
              </a:rPr>
              <a:t>     Filtering</a:t>
            </a:r>
          </a:p>
        </p:txBody>
      </p:sp>
      <p:sp>
        <p:nvSpPr>
          <p:cNvPr id="106" name="Rectangle: Rounded Corners 105">
            <a:extLst>
              <a:ext uri="{FF2B5EF4-FFF2-40B4-BE49-F238E27FC236}">
                <a16:creationId xmlns:a16="http://schemas.microsoft.com/office/drawing/2014/main" id="{037904D4-79E1-6049-546D-A8BBF89913C3}"/>
              </a:ext>
            </a:extLst>
          </p:cNvPr>
          <p:cNvSpPr/>
          <p:nvPr/>
        </p:nvSpPr>
        <p:spPr>
          <a:xfrm>
            <a:off x="6914797" y="2803744"/>
            <a:ext cx="1905111"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i="0" dirty="0">
                <a:solidFill>
                  <a:srgbClr val="1ED760"/>
                </a:solidFill>
                <a:effectLst/>
                <a:latin typeface="Poppins Medium" panose="00000600000000000000" pitchFamily="2" charset="0"/>
                <a:cs typeface="Poppins Medium" panose="00000600000000000000" pitchFamily="2" charset="0"/>
              </a:rPr>
              <a:t>Natural Language Processing</a:t>
            </a:r>
            <a:endParaRPr lang="en-IN" dirty="0">
              <a:solidFill>
                <a:srgbClr val="1ED760"/>
              </a:solidFill>
              <a:latin typeface="Poppins Medium" panose="00000600000000000000" pitchFamily="2" charset="0"/>
              <a:cs typeface="Poppins Medium" panose="00000600000000000000" pitchFamily="2" charset="0"/>
            </a:endParaRPr>
          </a:p>
        </p:txBody>
      </p:sp>
      <p:sp>
        <p:nvSpPr>
          <p:cNvPr id="113" name="Rectangle: Rounded Corners 112">
            <a:extLst>
              <a:ext uri="{FF2B5EF4-FFF2-40B4-BE49-F238E27FC236}">
                <a16:creationId xmlns:a16="http://schemas.microsoft.com/office/drawing/2014/main" id="{A7F600A5-7D5A-A214-0742-9DAA77F157D4}"/>
              </a:ext>
            </a:extLst>
          </p:cNvPr>
          <p:cNvSpPr/>
          <p:nvPr/>
        </p:nvSpPr>
        <p:spPr>
          <a:xfrm>
            <a:off x="9663710" y="2845235"/>
            <a:ext cx="1692694" cy="3111248"/>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0" i="0" dirty="0">
                <a:solidFill>
                  <a:srgbClr val="1ED760"/>
                </a:solidFill>
                <a:effectLst/>
                <a:latin typeface="Poppins Medium" panose="00000600000000000000" pitchFamily="2" charset="0"/>
                <a:cs typeface="Poppins Medium" panose="00000600000000000000" pitchFamily="2" charset="0"/>
              </a:rPr>
              <a:t>Audio models</a:t>
            </a:r>
            <a:endParaRPr lang="en-IN" dirty="0">
              <a:solidFill>
                <a:srgbClr val="1ED760"/>
              </a:solidFill>
              <a:latin typeface="Poppins Medium" panose="00000600000000000000" pitchFamily="2" charset="0"/>
              <a:cs typeface="Poppins Medium" panose="00000600000000000000" pitchFamily="2" charset="0"/>
            </a:endParaRPr>
          </a:p>
        </p:txBody>
      </p:sp>
      <p:sp>
        <p:nvSpPr>
          <p:cNvPr id="2" name="TextBox 1">
            <a:hlinkClick r:id="rId2" action="ppaction://hlinksldjump"/>
            <a:extLst>
              <a:ext uri="{FF2B5EF4-FFF2-40B4-BE49-F238E27FC236}">
                <a16:creationId xmlns:a16="http://schemas.microsoft.com/office/drawing/2014/main" id="{0B46E278-23A9-8215-88C3-E08453E846EC}"/>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Welcome</a:t>
            </a:r>
          </a:p>
        </p:txBody>
      </p:sp>
      <p:sp>
        <p:nvSpPr>
          <p:cNvPr id="10" name="Graphic 14">
            <a:hlinkClick r:id="rId2" action="ppaction://hlinksldjump"/>
            <a:extLst>
              <a:ext uri="{FF2B5EF4-FFF2-40B4-BE49-F238E27FC236}">
                <a16:creationId xmlns:a16="http://schemas.microsoft.com/office/drawing/2014/main" id="{366E9718-DDBF-6B72-7691-B501A4E4B38A}"/>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1" name="TextBox 10">
            <a:hlinkClick r:id="rId3" action="ppaction://hlinksldjump"/>
            <a:extLst>
              <a:ext uri="{FF2B5EF4-FFF2-40B4-BE49-F238E27FC236}">
                <a16:creationId xmlns:a16="http://schemas.microsoft.com/office/drawing/2014/main" id="{A81789D4-96F7-AC34-9BAA-E12E47FBF835}"/>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About Us</a:t>
            </a:r>
          </a:p>
        </p:txBody>
      </p:sp>
      <p:sp>
        <p:nvSpPr>
          <p:cNvPr id="12" name="Graphic 19">
            <a:hlinkClick r:id="rId3" action="ppaction://hlinksldjump"/>
            <a:extLst>
              <a:ext uri="{FF2B5EF4-FFF2-40B4-BE49-F238E27FC236}">
                <a16:creationId xmlns:a16="http://schemas.microsoft.com/office/drawing/2014/main" id="{1E46373F-14C9-7889-E000-300699BFDA33}"/>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4" name="TextBox 13">
            <a:hlinkClick r:id="rId4" action="ppaction://hlinksldjump"/>
            <a:extLst>
              <a:ext uri="{FF2B5EF4-FFF2-40B4-BE49-F238E27FC236}">
                <a16:creationId xmlns:a16="http://schemas.microsoft.com/office/drawing/2014/main" id="{3F358CE8-FF7C-65F6-6459-DD3FD9E65E7B}"/>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Our  Teams</a:t>
            </a:r>
          </a:p>
        </p:txBody>
      </p:sp>
      <p:grpSp>
        <p:nvGrpSpPr>
          <p:cNvPr id="15" name="Group 14">
            <a:extLst>
              <a:ext uri="{FF2B5EF4-FFF2-40B4-BE49-F238E27FC236}">
                <a16:creationId xmlns:a16="http://schemas.microsoft.com/office/drawing/2014/main" id="{C314E235-4DDD-BB35-E446-2F46A2C8207C}"/>
              </a:ext>
            </a:extLst>
          </p:cNvPr>
          <p:cNvGrpSpPr/>
          <p:nvPr/>
        </p:nvGrpSpPr>
        <p:grpSpPr>
          <a:xfrm>
            <a:off x="431322" y="1764517"/>
            <a:ext cx="177294" cy="204783"/>
            <a:chOff x="431322" y="1764517"/>
            <a:chExt cx="177294" cy="204783"/>
          </a:xfrm>
          <a:solidFill>
            <a:srgbClr val="1ED760"/>
          </a:solidFill>
        </p:grpSpPr>
        <p:sp>
          <p:nvSpPr>
            <p:cNvPr id="18" name="Freeform: Shape 17">
              <a:hlinkClick r:id="rId4" action="ppaction://hlinksldjump"/>
              <a:extLst>
                <a:ext uri="{FF2B5EF4-FFF2-40B4-BE49-F238E27FC236}">
                  <a16:creationId xmlns:a16="http://schemas.microsoft.com/office/drawing/2014/main" id="{95B6254D-D70D-BD51-97A5-BA4D4503FF4E}"/>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26" name="Freeform: Shape 25">
              <a:hlinkClick r:id="rId4" action="ppaction://hlinksldjump"/>
              <a:extLst>
                <a:ext uri="{FF2B5EF4-FFF2-40B4-BE49-F238E27FC236}">
                  <a16:creationId xmlns:a16="http://schemas.microsoft.com/office/drawing/2014/main" id="{B6F42C51-9662-B33D-28B2-BEA54846D409}"/>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31" name="Freeform: Shape 30">
              <a:hlinkClick r:id="rId4" action="ppaction://hlinksldjump"/>
              <a:extLst>
                <a:ext uri="{FF2B5EF4-FFF2-40B4-BE49-F238E27FC236}">
                  <a16:creationId xmlns:a16="http://schemas.microsoft.com/office/drawing/2014/main" id="{438D7A2F-D478-0FC3-DA8D-B4ED9CFD636D}"/>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grpFill/>
            <a:ln w="56029" cap="flat">
              <a:noFill/>
              <a:prstDash val="solid"/>
              <a:miter/>
            </a:ln>
          </p:spPr>
          <p:txBody>
            <a:bodyPr rtlCol="0" anchor="ctr"/>
            <a:lstStyle/>
            <a:p>
              <a:endParaRPr lang="en-IN" dirty="0"/>
            </a:p>
          </p:txBody>
        </p:sp>
      </p:grpSp>
      <p:sp>
        <p:nvSpPr>
          <p:cNvPr id="32" name="TextBox 31">
            <a:hlinkClick r:id="rId5" action="ppaction://hlinksldjump"/>
            <a:extLst>
              <a:ext uri="{FF2B5EF4-FFF2-40B4-BE49-F238E27FC236}">
                <a16:creationId xmlns:a16="http://schemas.microsoft.com/office/drawing/2014/main" id="{DA3D1271-F68C-191E-232A-5F059AF6C197}"/>
              </a:ext>
            </a:extLst>
          </p:cNvPr>
          <p:cNvSpPr txBox="1"/>
          <p:nvPr/>
        </p:nvSpPr>
        <p:spPr>
          <a:xfrm>
            <a:off x="869323" y="2200874"/>
            <a:ext cx="79861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Agenda</a:t>
            </a:r>
          </a:p>
        </p:txBody>
      </p:sp>
      <p:grpSp>
        <p:nvGrpSpPr>
          <p:cNvPr id="36" name="Group 35">
            <a:extLst>
              <a:ext uri="{FF2B5EF4-FFF2-40B4-BE49-F238E27FC236}">
                <a16:creationId xmlns:a16="http://schemas.microsoft.com/office/drawing/2014/main" id="{2E701B61-D98B-A7BB-9E0E-BF726365F018}"/>
              </a:ext>
            </a:extLst>
          </p:cNvPr>
          <p:cNvGrpSpPr/>
          <p:nvPr/>
        </p:nvGrpSpPr>
        <p:grpSpPr>
          <a:xfrm>
            <a:off x="431322" y="2214773"/>
            <a:ext cx="203670" cy="203670"/>
            <a:chOff x="431322" y="2214773"/>
            <a:chExt cx="203670" cy="203670"/>
          </a:xfrm>
        </p:grpSpPr>
        <p:sp>
          <p:nvSpPr>
            <p:cNvPr id="37" name="Rectangle: Rounded Corners 36">
              <a:hlinkClick r:id="rId5" action="ppaction://hlinksldjump"/>
              <a:extLst>
                <a:ext uri="{FF2B5EF4-FFF2-40B4-BE49-F238E27FC236}">
                  <a16:creationId xmlns:a16="http://schemas.microsoft.com/office/drawing/2014/main" id="{15F3B0A5-D2BE-E5E3-FDB6-1F9915EF20C3}"/>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9" name="Graphic 38" descr="Add with solid fill">
              <a:hlinkClick r:id="rId5" action="ppaction://hlinksldjump"/>
              <a:extLst>
                <a:ext uri="{FF2B5EF4-FFF2-40B4-BE49-F238E27FC236}">
                  <a16:creationId xmlns:a16="http://schemas.microsoft.com/office/drawing/2014/main" id="{90AE3B26-120A-7D21-5119-C249504ACCE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72263" y="2255714"/>
              <a:ext cx="121788" cy="121788"/>
            </a:xfrm>
            <a:prstGeom prst="rect">
              <a:avLst/>
            </a:prstGeom>
          </p:spPr>
        </p:pic>
      </p:grpSp>
      <p:grpSp>
        <p:nvGrpSpPr>
          <p:cNvPr id="40" name="Group 39">
            <a:extLst>
              <a:ext uri="{FF2B5EF4-FFF2-40B4-BE49-F238E27FC236}">
                <a16:creationId xmlns:a16="http://schemas.microsoft.com/office/drawing/2014/main" id="{4AE02BE0-FD2C-7D28-36BC-8FD1682F4394}"/>
              </a:ext>
            </a:extLst>
          </p:cNvPr>
          <p:cNvGrpSpPr/>
          <p:nvPr/>
        </p:nvGrpSpPr>
        <p:grpSpPr>
          <a:xfrm>
            <a:off x="431322" y="2660173"/>
            <a:ext cx="203670" cy="203670"/>
            <a:chOff x="431321" y="3254199"/>
            <a:chExt cx="265483" cy="265483"/>
          </a:xfrm>
        </p:grpSpPr>
        <p:sp>
          <p:nvSpPr>
            <p:cNvPr id="42" name="Rectangle: Rounded Corners 41">
              <a:hlinkClick r:id="rId8" action="ppaction://hlinksldjump"/>
              <a:extLst>
                <a:ext uri="{FF2B5EF4-FFF2-40B4-BE49-F238E27FC236}">
                  <a16:creationId xmlns:a16="http://schemas.microsoft.com/office/drawing/2014/main" id="{7060D5A4-C85A-2A52-9269-D0E00F0186B7}"/>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Graphic 51" descr="Heart with solid fill">
              <a:hlinkClick r:id="rId8" action="ppaction://hlinksldjump"/>
              <a:extLst>
                <a:ext uri="{FF2B5EF4-FFF2-40B4-BE49-F238E27FC236}">
                  <a16:creationId xmlns:a16="http://schemas.microsoft.com/office/drawing/2014/main" id="{D4238884-2D30-A259-79E6-2AB9141C994A}"/>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46" name="TextBox 45">
            <a:hlinkClick r:id="rId8" action="ppaction://hlinksldjump"/>
            <a:extLst>
              <a:ext uri="{FF2B5EF4-FFF2-40B4-BE49-F238E27FC236}">
                <a16:creationId xmlns:a16="http://schemas.microsoft.com/office/drawing/2014/main" id="{EB4FAC46-A5DF-AAF4-8BC2-8703217A2AAB}"/>
              </a:ext>
            </a:extLst>
          </p:cNvPr>
          <p:cNvSpPr txBox="1"/>
          <p:nvPr/>
        </p:nvSpPr>
        <p:spPr>
          <a:xfrm>
            <a:off x="869323" y="2649959"/>
            <a:ext cx="114807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Services</a:t>
            </a:r>
          </a:p>
        </p:txBody>
      </p:sp>
      <p:cxnSp>
        <p:nvCxnSpPr>
          <p:cNvPr id="48" name="Straight Connector 47">
            <a:extLst>
              <a:ext uri="{FF2B5EF4-FFF2-40B4-BE49-F238E27FC236}">
                <a16:creationId xmlns:a16="http://schemas.microsoft.com/office/drawing/2014/main" id="{92AA4F4C-9B63-CF90-C495-C44A2CDC1C0D}"/>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51" name="TextBox 50">
            <a:hlinkClick r:id="rId9" action="ppaction://hlinksldjump"/>
            <a:extLst>
              <a:ext uri="{FF2B5EF4-FFF2-40B4-BE49-F238E27FC236}">
                <a16:creationId xmlns:a16="http://schemas.microsoft.com/office/drawing/2014/main" id="{37361D8A-D18A-180D-06BD-B8389A50F5C6}"/>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52" name="Freeform: Shape 51">
            <a:hlinkClick r:id="rId9" action="ppaction://hlinksldjump"/>
            <a:extLst>
              <a:ext uri="{FF2B5EF4-FFF2-40B4-BE49-F238E27FC236}">
                <a16:creationId xmlns:a16="http://schemas.microsoft.com/office/drawing/2014/main" id="{54A9F67F-78BE-2ECE-1A81-C1F0A0F4CB75}"/>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56" name="TextBox 55">
            <a:hlinkClick r:id="rId10" action="ppaction://hlinksldjump"/>
            <a:extLst>
              <a:ext uri="{FF2B5EF4-FFF2-40B4-BE49-F238E27FC236}">
                <a16:creationId xmlns:a16="http://schemas.microsoft.com/office/drawing/2014/main" id="{84C818EA-467A-B992-99CD-B19352014EED}"/>
              </a:ext>
            </a:extLst>
          </p:cNvPr>
          <p:cNvSpPr txBox="1"/>
          <p:nvPr/>
        </p:nvSpPr>
        <p:spPr>
          <a:xfrm>
            <a:off x="869323" y="3932014"/>
            <a:ext cx="9861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Goals </a:t>
            </a:r>
          </a:p>
        </p:txBody>
      </p:sp>
      <p:sp>
        <p:nvSpPr>
          <p:cNvPr id="57" name="Freeform: Shape 56">
            <a:hlinkClick r:id="rId10" action="ppaction://hlinksldjump"/>
            <a:extLst>
              <a:ext uri="{FF2B5EF4-FFF2-40B4-BE49-F238E27FC236}">
                <a16:creationId xmlns:a16="http://schemas.microsoft.com/office/drawing/2014/main" id="{2A7B7EE5-335C-0611-3B61-8B8322EF30C9}"/>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59" name="TextBox 58">
            <a:hlinkClick r:id="" action="ppaction://noaction"/>
            <a:extLst>
              <a:ext uri="{FF2B5EF4-FFF2-40B4-BE49-F238E27FC236}">
                <a16:creationId xmlns:a16="http://schemas.microsoft.com/office/drawing/2014/main" id="{20501C96-6E48-40A5-BF63-3D83051637C6}"/>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60" name="Group 59">
            <a:extLst>
              <a:ext uri="{FF2B5EF4-FFF2-40B4-BE49-F238E27FC236}">
                <a16:creationId xmlns:a16="http://schemas.microsoft.com/office/drawing/2014/main" id="{C89FAEF3-7D2F-F5FA-C52C-D2A360029E47}"/>
              </a:ext>
            </a:extLst>
          </p:cNvPr>
          <p:cNvGrpSpPr/>
          <p:nvPr/>
        </p:nvGrpSpPr>
        <p:grpSpPr>
          <a:xfrm>
            <a:off x="441718" y="4384781"/>
            <a:ext cx="203671" cy="203671"/>
            <a:chOff x="5762625" y="3095625"/>
            <a:chExt cx="665130" cy="665130"/>
          </a:xfrm>
        </p:grpSpPr>
        <p:sp>
          <p:nvSpPr>
            <p:cNvPr id="61" name="Freeform: Shape 60">
              <a:hlinkClick r:id="" action="ppaction://noaction"/>
              <a:extLst>
                <a:ext uri="{FF2B5EF4-FFF2-40B4-BE49-F238E27FC236}">
                  <a16:creationId xmlns:a16="http://schemas.microsoft.com/office/drawing/2014/main" id="{0CEC1BFB-7227-CF22-C307-71672E5190BC}"/>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63" name="Freeform: Shape 62">
              <a:hlinkClick r:id="" action="ppaction://noaction"/>
              <a:extLst>
                <a:ext uri="{FF2B5EF4-FFF2-40B4-BE49-F238E27FC236}">
                  <a16:creationId xmlns:a16="http://schemas.microsoft.com/office/drawing/2014/main" id="{BAD5285B-3F1E-EAD7-6CD3-45EDBA30983E}"/>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66" name="TextBox 65">
            <a:hlinkClick r:id="" action="ppaction://noaction"/>
            <a:extLst>
              <a:ext uri="{FF2B5EF4-FFF2-40B4-BE49-F238E27FC236}">
                <a16:creationId xmlns:a16="http://schemas.microsoft.com/office/drawing/2014/main" id="{D72CC54A-26A6-20D4-07B9-66D7998606FF}"/>
              </a:ext>
            </a:extLst>
          </p:cNvPr>
          <p:cNvSpPr txBox="1"/>
          <p:nvPr/>
        </p:nvSpPr>
        <p:spPr>
          <a:xfrm>
            <a:off x="869323" y="4837548"/>
            <a:ext cx="712054"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Pricing</a:t>
            </a:r>
          </a:p>
        </p:txBody>
      </p:sp>
      <p:grpSp>
        <p:nvGrpSpPr>
          <p:cNvPr id="74" name="Group 73">
            <a:extLst>
              <a:ext uri="{FF2B5EF4-FFF2-40B4-BE49-F238E27FC236}">
                <a16:creationId xmlns:a16="http://schemas.microsoft.com/office/drawing/2014/main" id="{E8E4F8DF-6F61-642E-140D-C9E9923458B8}"/>
              </a:ext>
            </a:extLst>
          </p:cNvPr>
          <p:cNvGrpSpPr/>
          <p:nvPr/>
        </p:nvGrpSpPr>
        <p:grpSpPr>
          <a:xfrm>
            <a:off x="431321" y="4863718"/>
            <a:ext cx="207664" cy="207733"/>
            <a:chOff x="6124575" y="3380359"/>
            <a:chExt cx="468618" cy="468774"/>
          </a:xfrm>
        </p:grpSpPr>
        <p:sp>
          <p:nvSpPr>
            <p:cNvPr id="78" name="Freeform: Shape 77">
              <a:hlinkClick r:id="" action="ppaction://noaction"/>
              <a:extLst>
                <a:ext uri="{FF2B5EF4-FFF2-40B4-BE49-F238E27FC236}">
                  <a16:creationId xmlns:a16="http://schemas.microsoft.com/office/drawing/2014/main" id="{77CABA8C-E67C-EE77-BD52-4E978DE612EB}"/>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82" name="Freeform: Shape 81">
              <a:hlinkClick r:id="" action="ppaction://noaction"/>
              <a:extLst>
                <a:ext uri="{FF2B5EF4-FFF2-40B4-BE49-F238E27FC236}">
                  <a16:creationId xmlns:a16="http://schemas.microsoft.com/office/drawing/2014/main" id="{8EF55A4A-E3D7-E6D1-4813-AB3F3590D6A3}"/>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83" name="TextBox 82">
            <a:hlinkClick r:id="" action="ppaction://noaction"/>
            <a:extLst>
              <a:ext uri="{FF2B5EF4-FFF2-40B4-BE49-F238E27FC236}">
                <a16:creationId xmlns:a16="http://schemas.microsoft.com/office/drawing/2014/main" id="{EECCB751-E259-83B5-8DAC-A342B78C343D}"/>
              </a:ext>
            </a:extLst>
          </p:cNvPr>
          <p:cNvSpPr txBox="1"/>
          <p:nvPr/>
        </p:nvSpPr>
        <p:spPr>
          <a:xfrm>
            <a:off x="869323" y="5290315"/>
            <a:ext cx="104067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Contact Us</a:t>
            </a:r>
          </a:p>
        </p:txBody>
      </p:sp>
      <p:sp>
        <p:nvSpPr>
          <p:cNvPr id="84" name="Freeform: Shape 83">
            <a:hlinkClick r:id="" action="ppaction://noaction"/>
            <a:extLst>
              <a:ext uri="{FF2B5EF4-FFF2-40B4-BE49-F238E27FC236}">
                <a16:creationId xmlns:a16="http://schemas.microsoft.com/office/drawing/2014/main" id="{347C2EFA-066A-BEDF-4E4F-67CEE4E968F6}"/>
              </a:ext>
            </a:extLst>
          </p:cNvPr>
          <p:cNvSpPr/>
          <p:nvPr/>
        </p:nvSpPr>
        <p:spPr>
          <a:xfrm>
            <a:off x="436263" y="5292935"/>
            <a:ext cx="198499" cy="198487"/>
          </a:xfrm>
          <a:custGeom>
            <a:avLst/>
            <a:gdLst>
              <a:gd name="connsiteX0" fmla="*/ 676275 w 692188"/>
              <a:gd name="connsiteY0" fmla="*/ 478060 h 692149"/>
              <a:gd name="connsiteX1" fmla="*/ 466154 w 692188"/>
              <a:gd name="connsiteY1" fmla="*/ 394049 h 692149"/>
              <a:gd name="connsiteX2" fmla="*/ 434150 w 692188"/>
              <a:gd name="connsiteY2" fmla="*/ 407956 h 692149"/>
              <a:gd name="connsiteX3" fmla="*/ 400907 w 692188"/>
              <a:gd name="connsiteY3" fmla="*/ 491871 h 692149"/>
              <a:gd name="connsiteX4" fmla="*/ 389096 w 692188"/>
              <a:gd name="connsiteY4" fmla="*/ 498729 h 692149"/>
              <a:gd name="connsiteX5" fmla="*/ 265462 w 692188"/>
              <a:gd name="connsiteY5" fmla="*/ 443675 h 692149"/>
              <a:gd name="connsiteX6" fmla="*/ 193453 w 692188"/>
              <a:gd name="connsiteY6" fmla="*/ 302038 h 692149"/>
              <a:gd name="connsiteX7" fmla="*/ 199644 w 692188"/>
              <a:gd name="connsiteY7" fmla="*/ 291751 h 692149"/>
              <a:gd name="connsiteX8" fmla="*/ 284131 w 692188"/>
              <a:gd name="connsiteY8" fmla="*/ 258223 h 692149"/>
              <a:gd name="connsiteX9" fmla="*/ 298037 w 692188"/>
              <a:gd name="connsiteY9" fmla="*/ 225647 h 692149"/>
              <a:gd name="connsiteX10" fmla="*/ 215360 w 692188"/>
              <a:gd name="connsiteY10" fmla="*/ 18669 h 692149"/>
              <a:gd name="connsiteX11" fmla="*/ 198787 w 692188"/>
              <a:gd name="connsiteY11" fmla="*/ 0 h 692149"/>
              <a:gd name="connsiteX12" fmla="*/ 192024 w 692188"/>
              <a:gd name="connsiteY12" fmla="*/ 0 h 692149"/>
              <a:gd name="connsiteX13" fmla="*/ 183928 w 692188"/>
              <a:gd name="connsiteY13" fmla="*/ 0 h 692149"/>
              <a:gd name="connsiteX14" fmla="*/ 174498 w 692188"/>
              <a:gd name="connsiteY14" fmla="*/ 0 h 692149"/>
              <a:gd name="connsiteX15" fmla="*/ 151924 w 692188"/>
              <a:gd name="connsiteY15" fmla="*/ 2858 h 692149"/>
              <a:gd name="connsiteX16" fmla="*/ 13335 w 692188"/>
              <a:gd name="connsiteY16" fmla="*/ 119063 h 692149"/>
              <a:gd name="connsiteX17" fmla="*/ 0 w 692188"/>
              <a:gd name="connsiteY17" fmla="*/ 173069 h 692149"/>
              <a:gd name="connsiteX18" fmla="*/ 0 w 692188"/>
              <a:gd name="connsiteY18" fmla="*/ 181166 h 692149"/>
              <a:gd name="connsiteX19" fmla="*/ 0 w 692188"/>
              <a:gd name="connsiteY19" fmla="*/ 189262 h 692149"/>
              <a:gd name="connsiteX20" fmla="*/ 0 w 692188"/>
              <a:gd name="connsiteY20" fmla="*/ 198692 h 692149"/>
              <a:gd name="connsiteX21" fmla="*/ 0 w 692188"/>
              <a:gd name="connsiteY21" fmla="*/ 208121 h 692149"/>
              <a:gd name="connsiteX22" fmla="*/ 0 w 692188"/>
              <a:gd name="connsiteY22" fmla="*/ 212217 h 692149"/>
              <a:gd name="connsiteX23" fmla="*/ 667 w 692188"/>
              <a:gd name="connsiteY23" fmla="*/ 215170 h 692149"/>
              <a:gd name="connsiteX24" fmla="*/ 667 w 692188"/>
              <a:gd name="connsiteY24" fmla="*/ 217551 h 692149"/>
              <a:gd name="connsiteX25" fmla="*/ 667 w 692188"/>
              <a:gd name="connsiteY25" fmla="*/ 219932 h 692149"/>
              <a:gd name="connsiteX26" fmla="*/ 0 w 692188"/>
              <a:gd name="connsiteY26" fmla="*/ 222885 h 692149"/>
              <a:gd name="connsiteX27" fmla="*/ 0 w 692188"/>
              <a:gd name="connsiteY27" fmla="*/ 228314 h 692149"/>
              <a:gd name="connsiteX28" fmla="*/ 1429 w 692188"/>
              <a:gd name="connsiteY28" fmla="*/ 233648 h 692149"/>
              <a:gd name="connsiteX29" fmla="*/ 56769 w 692188"/>
              <a:gd name="connsiteY29" fmla="*/ 424625 h 692149"/>
              <a:gd name="connsiteX30" fmla="*/ 401479 w 692188"/>
              <a:gd name="connsiteY30" fmla="*/ 682371 h 692149"/>
              <a:gd name="connsiteX31" fmla="*/ 517589 w 692188"/>
              <a:gd name="connsiteY31" fmla="*/ 690848 h 692149"/>
              <a:gd name="connsiteX32" fmla="*/ 692182 w 692188"/>
              <a:gd name="connsiteY32" fmla="*/ 501968 h 692149"/>
              <a:gd name="connsiteX33" fmla="*/ 676180 w 692188"/>
              <a:gd name="connsiteY33" fmla="*/ 477679 h 692149"/>
              <a:gd name="connsiteX34" fmla="*/ 650367 w 692188"/>
              <a:gd name="connsiteY34" fmla="*/ 520065 h 692149"/>
              <a:gd name="connsiteX35" fmla="*/ 538925 w 692188"/>
              <a:gd name="connsiteY35" fmla="*/ 646271 h 692149"/>
              <a:gd name="connsiteX36" fmla="*/ 493014 w 692188"/>
              <a:gd name="connsiteY36" fmla="*/ 651701 h 692149"/>
              <a:gd name="connsiteX37" fmla="*/ 58103 w 692188"/>
              <a:gd name="connsiteY37" fmla="*/ 320421 h 692149"/>
              <a:gd name="connsiteX38" fmla="*/ 40577 w 692188"/>
              <a:gd name="connsiteY38" fmla="*/ 194405 h 692149"/>
              <a:gd name="connsiteX39" fmla="*/ 171164 w 692188"/>
              <a:gd name="connsiteY39" fmla="*/ 42101 h 692149"/>
              <a:gd name="connsiteX40" fmla="*/ 184023 w 692188"/>
              <a:gd name="connsiteY40" fmla="*/ 49149 h 692149"/>
              <a:gd name="connsiteX41" fmla="*/ 252222 w 692188"/>
              <a:gd name="connsiteY41" fmla="*/ 219932 h 692149"/>
              <a:gd name="connsiteX42" fmla="*/ 248317 w 692188"/>
              <a:gd name="connsiteY42" fmla="*/ 228886 h 692149"/>
              <a:gd name="connsiteX43" fmla="*/ 167545 w 692188"/>
              <a:gd name="connsiteY43" fmla="*/ 260985 h 692149"/>
              <a:gd name="connsiteX44" fmla="*/ 152114 w 692188"/>
              <a:gd name="connsiteY44" fmla="*/ 283559 h 692149"/>
              <a:gd name="connsiteX45" fmla="*/ 307467 w 692188"/>
              <a:gd name="connsiteY45" fmla="*/ 518255 h 692149"/>
              <a:gd name="connsiteX46" fmla="*/ 410242 w 692188"/>
              <a:gd name="connsiteY46" fmla="*/ 540163 h 692149"/>
              <a:gd name="connsiteX47" fmla="*/ 431101 w 692188"/>
              <a:gd name="connsiteY47" fmla="*/ 525018 h 692149"/>
              <a:gd name="connsiteX48" fmla="*/ 463487 w 692188"/>
              <a:gd name="connsiteY48" fmla="*/ 443675 h 692149"/>
              <a:gd name="connsiteX49" fmla="*/ 471964 w 692188"/>
              <a:gd name="connsiteY49" fmla="*/ 439865 h 692149"/>
              <a:gd name="connsiteX50" fmla="*/ 643319 w 692188"/>
              <a:gd name="connsiteY50" fmla="*/ 508349 h 692149"/>
              <a:gd name="connsiteX51" fmla="*/ 650272 w 692188"/>
              <a:gd name="connsiteY51" fmla="*/ 520065 h 6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92188" h="692149">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w="9525" cap="flat">
            <a:noFill/>
            <a:prstDash val="solid"/>
            <a:miter/>
          </a:ln>
        </p:spPr>
        <p:txBody>
          <a:bodyPr rtlCol="0" anchor="ctr"/>
          <a:lstStyle/>
          <a:p>
            <a:endParaRPr lang="en-IN"/>
          </a:p>
        </p:txBody>
      </p:sp>
      <p:grpSp>
        <p:nvGrpSpPr>
          <p:cNvPr id="20" name="Group 19">
            <a:extLst>
              <a:ext uri="{FF2B5EF4-FFF2-40B4-BE49-F238E27FC236}">
                <a16:creationId xmlns:a16="http://schemas.microsoft.com/office/drawing/2014/main" id="{E7C78772-CF0D-FAE7-01E1-5AE6826A2D37}"/>
              </a:ext>
            </a:extLst>
          </p:cNvPr>
          <p:cNvGrpSpPr/>
          <p:nvPr/>
        </p:nvGrpSpPr>
        <p:grpSpPr>
          <a:xfrm>
            <a:off x="3258053" y="292100"/>
            <a:ext cx="297947" cy="297947"/>
            <a:chOff x="8892506" y="664914"/>
            <a:chExt cx="209401" cy="209401"/>
          </a:xfrm>
        </p:grpSpPr>
        <p:sp>
          <p:nvSpPr>
            <p:cNvPr id="21" name="Oval 20">
              <a:hlinkClick r:id="" action="ppaction://hlinkshowjump?jump=previousslide"/>
              <a:extLst>
                <a:ext uri="{FF2B5EF4-FFF2-40B4-BE49-F238E27FC236}">
                  <a16:creationId xmlns:a16="http://schemas.microsoft.com/office/drawing/2014/main" id="{B3381598-C206-30AD-42BC-5F9AB29C2FCD}"/>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Graphic 63" descr="Caret Left with solid fill">
              <a:hlinkClick r:id="" action="ppaction://hlinkshowjump?jump=previousslide"/>
              <a:extLst>
                <a:ext uri="{FF2B5EF4-FFF2-40B4-BE49-F238E27FC236}">
                  <a16:creationId xmlns:a16="http://schemas.microsoft.com/office/drawing/2014/main" id="{F26F555F-9904-2E41-F5B3-B4FCA0928F0B}"/>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27" name="Group 26">
            <a:extLst>
              <a:ext uri="{FF2B5EF4-FFF2-40B4-BE49-F238E27FC236}">
                <a16:creationId xmlns:a16="http://schemas.microsoft.com/office/drawing/2014/main" id="{EA506E3E-B360-F6CC-2884-D76F97DE4294}"/>
              </a:ext>
            </a:extLst>
          </p:cNvPr>
          <p:cNvGrpSpPr/>
          <p:nvPr/>
        </p:nvGrpSpPr>
        <p:grpSpPr>
          <a:xfrm flipH="1">
            <a:off x="3665943" y="292100"/>
            <a:ext cx="297947" cy="297947"/>
            <a:chOff x="8892506" y="664914"/>
            <a:chExt cx="209401" cy="209401"/>
          </a:xfrm>
        </p:grpSpPr>
        <p:sp>
          <p:nvSpPr>
            <p:cNvPr id="28" name="Oval 27">
              <a:hlinkClick r:id="" action="ppaction://hlinkshowjump?jump=nextslide"/>
              <a:extLst>
                <a:ext uri="{FF2B5EF4-FFF2-40B4-BE49-F238E27FC236}">
                  <a16:creationId xmlns:a16="http://schemas.microsoft.com/office/drawing/2014/main" id="{8D1C0A7E-463D-967C-2847-7EBD6C3D88AF}"/>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Graphic 63" descr="Caret Left with solid fill">
              <a:hlinkClick r:id="" action="ppaction://hlinkshowjump?jump=nextslide"/>
              <a:extLst>
                <a:ext uri="{FF2B5EF4-FFF2-40B4-BE49-F238E27FC236}">
                  <a16:creationId xmlns:a16="http://schemas.microsoft.com/office/drawing/2014/main" id="{14F77C75-4D59-9780-69C6-6137BEDF88E2}"/>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pic>
        <p:nvPicPr>
          <p:cNvPr id="7" name="Picture 6">
            <a:extLst>
              <a:ext uri="{FF2B5EF4-FFF2-40B4-BE49-F238E27FC236}">
                <a16:creationId xmlns:a16="http://schemas.microsoft.com/office/drawing/2014/main" id="{77F745DB-8E48-47EB-2F48-601B80A97AEC}"/>
              </a:ext>
            </a:extLst>
          </p:cNvPr>
          <p:cNvPicPr>
            <a:picLocks noChangeAspect="1"/>
          </p:cNvPicPr>
          <p:nvPr/>
        </p:nvPicPr>
        <p:blipFill>
          <a:blip r:embed="rId11"/>
          <a:stretch>
            <a:fillRect/>
          </a:stretch>
        </p:blipFill>
        <p:spPr>
          <a:xfrm>
            <a:off x="4315859" y="2907469"/>
            <a:ext cx="1185465" cy="1143555"/>
          </a:xfrm>
          <a:prstGeom prst="rect">
            <a:avLst/>
          </a:prstGeom>
        </p:spPr>
      </p:pic>
      <p:pic>
        <p:nvPicPr>
          <p:cNvPr id="9" name="Picture 8">
            <a:extLst>
              <a:ext uri="{FF2B5EF4-FFF2-40B4-BE49-F238E27FC236}">
                <a16:creationId xmlns:a16="http://schemas.microsoft.com/office/drawing/2014/main" id="{7DEB004D-897A-F831-B8FE-7DE2162EB58F}"/>
              </a:ext>
            </a:extLst>
          </p:cNvPr>
          <p:cNvPicPr>
            <a:picLocks noChangeAspect="1"/>
          </p:cNvPicPr>
          <p:nvPr/>
        </p:nvPicPr>
        <p:blipFill>
          <a:blip r:embed="rId12"/>
          <a:stretch>
            <a:fillRect/>
          </a:stretch>
        </p:blipFill>
        <p:spPr>
          <a:xfrm>
            <a:off x="7086468" y="2926958"/>
            <a:ext cx="1514277" cy="986035"/>
          </a:xfrm>
          <a:prstGeom prst="rect">
            <a:avLst/>
          </a:prstGeom>
        </p:spPr>
      </p:pic>
      <p:pic>
        <p:nvPicPr>
          <p:cNvPr id="1026" name="Picture 2" descr="Ultra Fast Audio Synthesis with MelGAN | Descript">
            <a:extLst>
              <a:ext uri="{FF2B5EF4-FFF2-40B4-BE49-F238E27FC236}">
                <a16:creationId xmlns:a16="http://schemas.microsoft.com/office/drawing/2014/main" id="{A98F2419-5A1F-84BB-FC61-DF8B5EA708C6}"/>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783980" y="2987765"/>
            <a:ext cx="1485958" cy="832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65508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90922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John Doe</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5577957" y="2835511"/>
            <a:ext cx="5610849" cy="523220"/>
          </a:xfrm>
          <a:prstGeom prst="rect">
            <a:avLst/>
          </a:prstGeom>
          <a:noFill/>
        </p:spPr>
        <p:txBody>
          <a:bodyPr wrap="square" rtlCol="0">
            <a:spAutoFit/>
          </a:bodyPr>
          <a:lstStyle/>
          <a:p>
            <a:pPr algn="l"/>
            <a:r>
              <a:rPr lang="en-US" sz="2800" b="0" i="0" dirty="0">
                <a:solidFill>
                  <a:srgbClr val="00B050"/>
                </a:solidFill>
                <a:effectLst/>
                <a:latin typeface="Poppins Medium" panose="00000600000000000000" pitchFamily="2" charset="0"/>
                <a:cs typeface="Poppins Medium" panose="00000600000000000000" pitchFamily="2" charset="0"/>
              </a:rPr>
              <a:t>Collaborative Filtering</a:t>
            </a:r>
          </a:p>
        </p:txBody>
      </p:sp>
      <p:sp>
        <p:nvSpPr>
          <p:cNvPr id="2" name="TextBox 1">
            <a:hlinkClick r:id="rId2" action="ppaction://hlinksldjump"/>
            <a:extLst>
              <a:ext uri="{FF2B5EF4-FFF2-40B4-BE49-F238E27FC236}">
                <a16:creationId xmlns:a16="http://schemas.microsoft.com/office/drawing/2014/main" id="{0B46E278-23A9-8215-88C3-E08453E846EC}"/>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Welcome</a:t>
            </a:r>
          </a:p>
        </p:txBody>
      </p:sp>
      <p:sp>
        <p:nvSpPr>
          <p:cNvPr id="10" name="Graphic 14">
            <a:hlinkClick r:id="rId2" action="ppaction://hlinksldjump"/>
            <a:extLst>
              <a:ext uri="{FF2B5EF4-FFF2-40B4-BE49-F238E27FC236}">
                <a16:creationId xmlns:a16="http://schemas.microsoft.com/office/drawing/2014/main" id="{366E9718-DDBF-6B72-7691-B501A4E4B38A}"/>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1" name="TextBox 10">
            <a:hlinkClick r:id="rId3" action="ppaction://hlinksldjump"/>
            <a:extLst>
              <a:ext uri="{FF2B5EF4-FFF2-40B4-BE49-F238E27FC236}">
                <a16:creationId xmlns:a16="http://schemas.microsoft.com/office/drawing/2014/main" id="{A81789D4-96F7-AC34-9BAA-E12E47FBF835}"/>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About Us</a:t>
            </a:r>
          </a:p>
        </p:txBody>
      </p:sp>
      <p:sp>
        <p:nvSpPr>
          <p:cNvPr id="12" name="Graphic 19">
            <a:hlinkClick r:id="rId3" action="ppaction://hlinksldjump"/>
            <a:extLst>
              <a:ext uri="{FF2B5EF4-FFF2-40B4-BE49-F238E27FC236}">
                <a16:creationId xmlns:a16="http://schemas.microsoft.com/office/drawing/2014/main" id="{1E46373F-14C9-7889-E000-300699BFDA33}"/>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4" name="TextBox 13">
            <a:hlinkClick r:id="rId4" action="ppaction://hlinksldjump"/>
            <a:extLst>
              <a:ext uri="{FF2B5EF4-FFF2-40B4-BE49-F238E27FC236}">
                <a16:creationId xmlns:a16="http://schemas.microsoft.com/office/drawing/2014/main" id="{3F358CE8-FF7C-65F6-6459-DD3FD9E65E7B}"/>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Our  Teams</a:t>
            </a:r>
          </a:p>
        </p:txBody>
      </p:sp>
      <p:grpSp>
        <p:nvGrpSpPr>
          <p:cNvPr id="15" name="Group 14">
            <a:extLst>
              <a:ext uri="{FF2B5EF4-FFF2-40B4-BE49-F238E27FC236}">
                <a16:creationId xmlns:a16="http://schemas.microsoft.com/office/drawing/2014/main" id="{C314E235-4DDD-BB35-E446-2F46A2C8207C}"/>
              </a:ext>
            </a:extLst>
          </p:cNvPr>
          <p:cNvGrpSpPr/>
          <p:nvPr/>
        </p:nvGrpSpPr>
        <p:grpSpPr>
          <a:xfrm>
            <a:off x="431322" y="1764517"/>
            <a:ext cx="177294" cy="204783"/>
            <a:chOff x="431322" y="1764517"/>
            <a:chExt cx="177294" cy="204783"/>
          </a:xfrm>
          <a:solidFill>
            <a:srgbClr val="1ED760"/>
          </a:solidFill>
        </p:grpSpPr>
        <p:sp>
          <p:nvSpPr>
            <p:cNvPr id="18" name="Freeform: Shape 17">
              <a:hlinkClick r:id="rId4" action="ppaction://hlinksldjump"/>
              <a:extLst>
                <a:ext uri="{FF2B5EF4-FFF2-40B4-BE49-F238E27FC236}">
                  <a16:creationId xmlns:a16="http://schemas.microsoft.com/office/drawing/2014/main" id="{95B6254D-D70D-BD51-97A5-BA4D4503FF4E}"/>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26" name="Freeform: Shape 25">
              <a:hlinkClick r:id="rId4" action="ppaction://hlinksldjump"/>
              <a:extLst>
                <a:ext uri="{FF2B5EF4-FFF2-40B4-BE49-F238E27FC236}">
                  <a16:creationId xmlns:a16="http://schemas.microsoft.com/office/drawing/2014/main" id="{B6F42C51-9662-B33D-28B2-BEA54846D409}"/>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31" name="Freeform: Shape 30">
              <a:hlinkClick r:id="rId4" action="ppaction://hlinksldjump"/>
              <a:extLst>
                <a:ext uri="{FF2B5EF4-FFF2-40B4-BE49-F238E27FC236}">
                  <a16:creationId xmlns:a16="http://schemas.microsoft.com/office/drawing/2014/main" id="{438D7A2F-D478-0FC3-DA8D-B4ED9CFD636D}"/>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grpFill/>
            <a:ln w="56029" cap="flat">
              <a:noFill/>
              <a:prstDash val="solid"/>
              <a:miter/>
            </a:ln>
          </p:spPr>
          <p:txBody>
            <a:bodyPr rtlCol="0" anchor="ctr"/>
            <a:lstStyle/>
            <a:p>
              <a:endParaRPr lang="en-IN" dirty="0"/>
            </a:p>
          </p:txBody>
        </p:sp>
      </p:grpSp>
      <p:sp>
        <p:nvSpPr>
          <p:cNvPr id="32" name="TextBox 31">
            <a:hlinkClick r:id="rId5" action="ppaction://hlinksldjump"/>
            <a:extLst>
              <a:ext uri="{FF2B5EF4-FFF2-40B4-BE49-F238E27FC236}">
                <a16:creationId xmlns:a16="http://schemas.microsoft.com/office/drawing/2014/main" id="{DA3D1271-F68C-191E-232A-5F059AF6C197}"/>
              </a:ext>
            </a:extLst>
          </p:cNvPr>
          <p:cNvSpPr txBox="1"/>
          <p:nvPr/>
        </p:nvSpPr>
        <p:spPr>
          <a:xfrm>
            <a:off x="869323" y="2200874"/>
            <a:ext cx="79861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Agenda</a:t>
            </a:r>
          </a:p>
        </p:txBody>
      </p:sp>
      <p:grpSp>
        <p:nvGrpSpPr>
          <p:cNvPr id="36" name="Group 35">
            <a:extLst>
              <a:ext uri="{FF2B5EF4-FFF2-40B4-BE49-F238E27FC236}">
                <a16:creationId xmlns:a16="http://schemas.microsoft.com/office/drawing/2014/main" id="{2E701B61-D98B-A7BB-9E0E-BF726365F018}"/>
              </a:ext>
            </a:extLst>
          </p:cNvPr>
          <p:cNvGrpSpPr/>
          <p:nvPr/>
        </p:nvGrpSpPr>
        <p:grpSpPr>
          <a:xfrm>
            <a:off x="431322" y="2214773"/>
            <a:ext cx="203670" cy="203670"/>
            <a:chOff x="431322" y="2214773"/>
            <a:chExt cx="203670" cy="203670"/>
          </a:xfrm>
        </p:grpSpPr>
        <p:sp>
          <p:nvSpPr>
            <p:cNvPr id="37" name="Rectangle: Rounded Corners 36">
              <a:hlinkClick r:id="rId5" action="ppaction://hlinksldjump"/>
              <a:extLst>
                <a:ext uri="{FF2B5EF4-FFF2-40B4-BE49-F238E27FC236}">
                  <a16:creationId xmlns:a16="http://schemas.microsoft.com/office/drawing/2014/main" id="{15F3B0A5-D2BE-E5E3-FDB6-1F9915EF20C3}"/>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9" name="Graphic 38" descr="Add with solid fill">
              <a:hlinkClick r:id="rId5" action="ppaction://hlinksldjump"/>
              <a:extLst>
                <a:ext uri="{FF2B5EF4-FFF2-40B4-BE49-F238E27FC236}">
                  <a16:creationId xmlns:a16="http://schemas.microsoft.com/office/drawing/2014/main" id="{90AE3B26-120A-7D21-5119-C249504ACCE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72263" y="2255714"/>
              <a:ext cx="121788" cy="121788"/>
            </a:xfrm>
            <a:prstGeom prst="rect">
              <a:avLst/>
            </a:prstGeom>
          </p:spPr>
        </p:pic>
      </p:grpSp>
      <p:grpSp>
        <p:nvGrpSpPr>
          <p:cNvPr id="40" name="Group 39">
            <a:extLst>
              <a:ext uri="{FF2B5EF4-FFF2-40B4-BE49-F238E27FC236}">
                <a16:creationId xmlns:a16="http://schemas.microsoft.com/office/drawing/2014/main" id="{4AE02BE0-FD2C-7D28-36BC-8FD1682F4394}"/>
              </a:ext>
            </a:extLst>
          </p:cNvPr>
          <p:cNvGrpSpPr/>
          <p:nvPr/>
        </p:nvGrpSpPr>
        <p:grpSpPr>
          <a:xfrm>
            <a:off x="431322" y="2660173"/>
            <a:ext cx="203670" cy="203670"/>
            <a:chOff x="431321" y="3254199"/>
            <a:chExt cx="265483" cy="265483"/>
          </a:xfrm>
        </p:grpSpPr>
        <p:sp>
          <p:nvSpPr>
            <p:cNvPr id="42" name="Rectangle: Rounded Corners 41">
              <a:hlinkClick r:id="rId8" action="ppaction://hlinksldjump"/>
              <a:extLst>
                <a:ext uri="{FF2B5EF4-FFF2-40B4-BE49-F238E27FC236}">
                  <a16:creationId xmlns:a16="http://schemas.microsoft.com/office/drawing/2014/main" id="{7060D5A4-C85A-2A52-9269-D0E00F0186B7}"/>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Graphic 51" descr="Heart with solid fill">
              <a:hlinkClick r:id="rId8" action="ppaction://hlinksldjump"/>
              <a:extLst>
                <a:ext uri="{FF2B5EF4-FFF2-40B4-BE49-F238E27FC236}">
                  <a16:creationId xmlns:a16="http://schemas.microsoft.com/office/drawing/2014/main" id="{D4238884-2D30-A259-79E6-2AB9141C994A}"/>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46" name="TextBox 45">
            <a:hlinkClick r:id="rId8" action="ppaction://hlinksldjump"/>
            <a:extLst>
              <a:ext uri="{FF2B5EF4-FFF2-40B4-BE49-F238E27FC236}">
                <a16:creationId xmlns:a16="http://schemas.microsoft.com/office/drawing/2014/main" id="{EB4FAC46-A5DF-AAF4-8BC2-8703217A2AAB}"/>
              </a:ext>
            </a:extLst>
          </p:cNvPr>
          <p:cNvSpPr txBox="1"/>
          <p:nvPr/>
        </p:nvSpPr>
        <p:spPr>
          <a:xfrm>
            <a:off x="869323" y="2649959"/>
            <a:ext cx="114807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Services</a:t>
            </a:r>
          </a:p>
        </p:txBody>
      </p:sp>
      <p:cxnSp>
        <p:nvCxnSpPr>
          <p:cNvPr id="48" name="Straight Connector 47">
            <a:extLst>
              <a:ext uri="{FF2B5EF4-FFF2-40B4-BE49-F238E27FC236}">
                <a16:creationId xmlns:a16="http://schemas.microsoft.com/office/drawing/2014/main" id="{92AA4F4C-9B63-CF90-C495-C44A2CDC1C0D}"/>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51" name="TextBox 50">
            <a:hlinkClick r:id="rId9" action="ppaction://hlinksldjump"/>
            <a:extLst>
              <a:ext uri="{FF2B5EF4-FFF2-40B4-BE49-F238E27FC236}">
                <a16:creationId xmlns:a16="http://schemas.microsoft.com/office/drawing/2014/main" id="{37361D8A-D18A-180D-06BD-B8389A50F5C6}"/>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52" name="Freeform: Shape 51">
            <a:hlinkClick r:id="rId9" action="ppaction://hlinksldjump"/>
            <a:extLst>
              <a:ext uri="{FF2B5EF4-FFF2-40B4-BE49-F238E27FC236}">
                <a16:creationId xmlns:a16="http://schemas.microsoft.com/office/drawing/2014/main" id="{54A9F67F-78BE-2ECE-1A81-C1F0A0F4CB75}"/>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56" name="TextBox 55">
            <a:hlinkClick r:id="" action="ppaction://noaction"/>
            <a:extLst>
              <a:ext uri="{FF2B5EF4-FFF2-40B4-BE49-F238E27FC236}">
                <a16:creationId xmlns:a16="http://schemas.microsoft.com/office/drawing/2014/main" id="{84C818EA-467A-B992-99CD-B19352014EED}"/>
              </a:ext>
            </a:extLst>
          </p:cNvPr>
          <p:cNvSpPr txBox="1"/>
          <p:nvPr/>
        </p:nvSpPr>
        <p:spPr>
          <a:xfrm>
            <a:off x="869323" y="3932014"/>
            <a:ext cx="9861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Goals </a:t>
            </a:r>
          </a:p>
        </p:txBody>
      </p:sp>
      <p:sp>
        <p:nvSpPr>
          <p:cNvPr id="57" name="Freeform: Shape 56">
            <a:hlinkClick r:id="" action="ppaction://noaction"/>
            <a:extLst>
              <a:ext uri="{FF2B5EF4-FFF2-40B4-BE49-F238E27FC236}">
                <a16:creationId xmlns:a16="http://schemas.microsoft.com/office/drawing/2014/main" id="{2A7B7EE5-335C-0611-3B61-8B8322EF30C9}"/>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59" name="TextBox 58">
            <a:hlinkClick r:id="" action="ppaction://noaction"/>
            <a:extLst>
              <a:ext uri="{FF2B5EF4-FFF2-40B4-BE49-F238E27FC236}">
                <a16:creationId xmlns:a16="http://schemas.microsoft.com/office/drawing/2014/main" id="{20501C96-6E48-40A5-BF63-3D83051637C6}"/>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60" name="Group 59">
            <a:extLst>
              <a:ext uri="{FF2B5EF4-FFF2-40B4-BE49-F238E27FC236}">
                <a16:creationId xmlns:a16="http://schemas.microsoft.com/office/drawing/2014/main" id="{C89FAEF3-7D2F-F5FA-C52C-D2A360029E47}"/>
              </a:ext>
            </a:extLst>
          </p:cNvPr>
          <p:cNvGrpSpPr/>
          <p:nvPr/>
        </p:nvGrpSpPr>
        <p:grpSpPr>
          <a:xfrm>
            <a:off x="441718" y="4384781"/>
            <a:ext cx="203671" cy="203671"/>
            <a:chOff x="5762625" y="3095625"/>
            <a:chExt cx="665130" cy="665130"/>
          </a:xfrm>
        </p:grpSpPr>
        <p:sp>
          <p:nvSpPr>
            <p:cNvPr id="61" name="Freeform: Shape 60">
              <a:hlinkClick r:id="" action="ppaction://noaction"/>
              <a:extLst>
                <a:ext uri="{FF2B5EF4-FFF2-40B4-BE49-F238E27FC236}">
                  <a16:creationId xmlns:a16="http://schemas.microsoft.com/office/drawing/2014/main" id="{0CEC1BFB-7227-CF22-C307-71672E5190BC}"/>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63" name="Freeform: Shape 62">
              <a:hlinkClick r:id="" action="ppaction://noaction"/>
              <a:extLst>
                <a:ext uri="{FF2B5EF4-FFF2-40B4-BE49-F238E27FC236}">
                  <a16:creationId xmlns:a16="http://schemas.microsoft.com/office/drawing/2014/main" id="{BAD5285B-3F1E-EAD7-6CD3-45EDBA30983E}"/>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66" name="TextBox 65">
            <a:hlinkClick r:id="" action="ppaction://noaction"/>
            <a:extLst>
              <a:ext uri="{FF2B5EF4-FFF2-40B4-BE49-F238E27FC236}">
                <a16:creationId xmlns:a16="http://schemas.microsoft.com/office/drawing/2014/main" id="{D72CC54A-26A6-20D4-07B9-66D7998606FF}"/>
              </a:ext>
            </a:extLst>
          </p:cNvPr>
          <p:cNvSpPr txBox="1"/>
          <p:nvPr/>
        </p:nvSpPr>
        <p:spPr>
          <a:xfrm>
            <a:off x="869323" y="4837548"/>
            <a:ext cx="712054"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Pricing</a:t>
            </a:r>
          </a:p>
        </p:txBody>
      </p:sp>
      <p:grpSp>
        <p:nvGrpSpPr>
          <p:cNvPr id="74" name="Group 73">
            <a:extLst>
              <a:ext uri="{FF2B5EF4-FFF2-40B4-BE49-F238E27FC236}">
                <a16:creationId xmlns:a16="http://schemas.microsoft.com/office/drawing/2014/main" id="{E8E4F8DF-6F61-642E-140D-C9E9923458B8}"/>
              </a:ext>
            </a:extLst>
          </p:cNvPr>
          <p:cNvGrpSpPr/>
          <p:nvPr/>
        </p:nvGrpSpPr>
        <p:grpSpPr>
          <a:xfrm>
            <a:off x="431321" y="4863718"/>
            <a:ext cx="207664" cy="207733"/>
            <a:chOff x="6124575" y="3380359"/>
            <a:chExt cx="468618" cy="468774"/>
          </a:xfrm>
        </p:grpSpPr>
        <p:sp>
          <p:nvSpPr>
            <p:cNvPr id="78" name="Freeform: Shape 77">
              <a:hlinkClick r:id="" action="ppaction://noaction"/>
              <a:extLst>
                <a:ext uri="{FF2B5EF4-FFF2-40B4-BE49-F238E27FC236}">
                  <a16:creationId xmlns:a16="http://schemas.microsoft.com/office/drawing/2014/main" id="{77CABA8C-E67C-EE77-BD52-4E978DE612EB}"/>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82" name="Freeform: Shape 81">
              <a:hlinkClick r:id="" action="ppaction://noaction"/>
              <a:extLst>
                <a:ext uri="{FF2B5EF4-FFF2-40B4-BE49-F238E27FC236}">
                  <a16:creationId xmlns:a16="http://schemas.microsoft.com/office/drawing/2014/main" id="{8EF55A4A-E3D7-E6D1-4813-AB3F3590D6A3}"/>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83" name="TextBox 82">
            <a:hlinkClick r:id="" action="ppaction://noaction"/>
            <a:extLst>
              <a:ext uri="{FF2B5EF4-FFF2-40B4-BE49-F238E27FC236}">
                <a16:creationId xmlns:a16="http://schemas.microsoft.com/office/drawing/2014/main" id="{EECCB751-E259-83B5-8DAC-A342B78C343D}"/>
              </a:ext>
            </a:extLst>
          </p:cNvPr>
          <p:cNvSpPr txBox="1"/>
          <p:nvPr/>
        </p:nvSpPr>
        <p:spPr>
          <a:xfrm>
            <a:off x="869323" y="5290315"/>
            <a:ext cx="104067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Contact Us</a:t>
            </a:r>
          </a:p>
        </p:txBody>
      </p:sp>
      <p:sp>
        <p:nvSpPr>
          <p:cNvPr id="84" name="Freeform: Shape 83">
            <a:hlinkClick r:id="" action="ppaction://noaction"/>
            <a:extLst>
              <a:ext uri="{FF2B5EF4-FFF2-40B4-BE49-F238E27FC236}">
                <a16:creationId xmlns:a16="http://schemas.microsoft.com/office/drawing/2014/main" id="{347C2EFA-066A-BEDF-4E4F-67CEE4E968F6}"/>
              </a:ext>
            </a:extLst>
          </p:cNvPr>
          <p:cNvSpPr/>
          <p:nvPr/>
        </p:nvSpPr>
        <p:spPr>
          <a:xfrm>
            <a:off x="436263" y="5292935"/>
            <a:ext cx="198499" cy="198487"/>
          </a:xfrm>
          <a:custGeom>
            <a:avLst/>
            <a:gdLst>
              <a:gd name="connsiteX0" fmla="*/ 676275 w 692188"/>
              <a:gd name="connsiteY0" fmla="*/ 478060 h 692149"/>
              <a:gd name="connsiteX1" fmla="*/ 466154 w 692188"/>
              <a:gd name="connsiteY1" fmla="*/ 394049 h 692149"/>
              <a:gd name="connsiteX2" fmla="*/ 434150 w 692188"/>
              <a:gd name="connsiteY2" fmla="*/ 407956 h 692149"/>
              <a:gd name="connsiteX3" fmla="*/ 400907 w 692188"/>
              <a:gd name="connsiteY3" fmla="*/ 491871 h 692149"/>
              <a:gd name="connsiteX4" fmla="*/ 389096 w 692188"/>
              <a:gd name="connsiteY4" fmla="*/ 498729 h 692149"/>
              <a:gd name="connsiteX5" fmla="*/ 265462 w 692188"/>
              <a:gd name="connsiteY5" fmla="*/ 443675 h 692149"/>
              <a:gd name="connsiteX6" fmla="*/ 193453 w 692188"/>
              <a:gd name="connsiteY6" fmla="*/ 302038 h 692149"/>
              <a:gd name="connsiteX7" fmla="*/ 199644 w 692188"/>
              <a:gd name="connsiteY7" fmla="*/ 291751 h 692149"/>
              <a:gd name="connsiteX8" fmla="*/ 284131 w 692188"/>
              <a:gd name="connsiteY8" fmla="*/ 258223 h 692149"/>
              <a:gd name="connsiteX9" fmla="*/ 298037 w 692188"/>
              <a:gd name="connsiteY9" fmla="*/ 225647 h 692149"/>
              <a:gd name="connsiteX10" fmla="*/ 215360 w 692188"/>
              <a:gd name="connsiteY10" fmla="*/ 18669 h 692149"/>
              <a:gd name="connsiteX11" fmla="*/ 198787 w 692188"/>
              <a:gd name="connsiteY11" fmla="*/ 0 h 692149"/>
              <a:gd name="connsiteX12" fmla="*/ 192024 w 692188"/>
              <a:gd name="connsiteY12" fmla="*/ 0 h 692149"/>
              <a:gd name="connsiteX13" fmla="*/ 183928 w 692188"/>
              <a:gd name="connsiteY13" fmla="*/ 0 h 692149"/>
              <a:gd name="connsiteX14" fmla="*/ 174498 w 692188"/>
              <a:gd name="connsiteY14" fmla="*/ 0 h 692149"/>
              <a:gd name="connsiteX15" fmla="*/ 151924 w 692188"/>
              <a:gd name="connsiteY15" fmla="*/ 2858 h 692149"/>
              <a:gd name="connsiteX16" fmla="*/ 13335 w 692188"/>
              <a:gd name="connsiteY16" fmla="*/ 119063 h 692149"/>
              <a:gd name="connsiteX17" fmla="*/ 0 w 692188"/>
              <a:gd name="connsiteY17" fmla="*/ 173069 h 692149"/>
              <a:gd name="connsiteX18" fmla="*/ 0 w 692188"/>
              <a:gd name="connsiteY18" fmla="*/ 181166 h 692149"/>
              <a:gd name="connsiteX19" fmla="*/ 0 w 692188"/>
              <a:gd name="connsiteY19" fmla="*/ 189262 h 692149"/>
              <a:gd name="connsiteX20" fmla="*/ 0 w 692188"/>
              <a:gd name="connsiteY20" fmla="*/ 198692 h 692149"/>
              <a:gd name="connsiteX21" fmla="*/ 0 w 692188"/>
              <a:gd name="connsiteY21" fmla="*/ 208121 h 692149"/>
              <a:gd name="connsiteX22" fmla="*/ 0 w 692188"/>
              <a:gd name="connsiteY22" fmla="*/ 212217 h 692149"/>
              <a:gd name="connsiteX23" fmla="*/ 667 w 692188"/>
              <a:gd name="connsiteY23" fmla="*/ 215170 h 692149"/>
              <a:gd name="connsiteX24" fmla="*/ 667 w 692188"/>
              <a:gd name="connsiteY24" fmla="*/ 217551 h 692149"/>
              <a:gd name="connsiteX25" fmla="*/ 667 w 692188"/>
              <a:gd name="connsiteY25" fmla="*/ 219932 h 692149"/>
              <a:gd name="connsiteX26" fmla="*/ 0 w 692188"/>
              <a:gd name="connsiteY26" fmla="*/ 222885 h 692149"/>
              <a:gd name="connsiteX27" fmla="*/ 0 w 692188"/>
              <a:gd name="connsiteY27" fmla="*/ 228314 h 692149"/>
              <a:gd name="connsiteX28" fmla="*/ 1429 w 692188"/>
              <a:gd name="connsiteY28" fmla="*/ 233648 h 692149"/>
              <a:gd name="connsiteX29" fmla="*/ 56769 w 692188"/>
              <a:gd name="connsiteY29" fmla="*/ 424625 h 692149"/>
              <a:gd name="connsiteX30" fmla="*/ 401479 w 692188"/>
              <a:gd name="connsiteY30" fmla="*/ 682371 h 692149"/>
              <a:gd name="connsiteX31" fmla="*/ 517589 w 692188"/>
              <a:gd name="connsiteY31" fmla="*/ 690848 h 692149"/>
              <a:gd name="connsiteX32" fmla="*/ 692182 w 692188"/>
              <a:gd name="connsiteY32" fmla="*/ 501968 h 692149"/>
              <a:gd name="connsiteX33" fmla="*/ 676180 w 692188"/>
              <a:gd name="connsiteY33" fmla="*/ 477679 h 692149"/>
              <a:gd name="connsiteX34" fmla="*/ 650367 w 692188"/>
              <a:gd name="connsiteY34" fmla="*/ 520065 h 692149"/>
              <a:gd name="connsiteX35" fmla="*/ 538925 w 692188"/>
              <a:gd name="connsiteY35" fmla="*/ 646271 h 692149"/>
              <a:gd name="connsiteX36" fmla="*/ 493014 w 692188"/>
              <a:gd name="connsiteY36" fmla="*/ 651701 h 692149"/>
              <a:gd name="connsiteX37" fmla="*/ 58103 w 692188"/>
              <a:gd name="connsiteY37" fmla="*/ 320421 h 692149"/>
              <a:gd name="connsiteX38" fmla="*/ 40577 w 692188"/>
              <a:gd name="connsiteY38" fmla="*/ 194405 h 692149"/>
              <a:gd name="connsiteX39" fmla="*/ 171164 w 692188"/>
              <a:gd name="connsiteY39" fmla="*/ 42101 h 692149"/>
              <a:gd name="connsiteX40" fmla="*/ 184023 w 692188"/>
              <a:gd name="connsiteY40" fmla="*/ 49149 h 692149"/>
              <a:gd name="connsiteX41" fmla="*/ 252222 w 692188"/>
              <a:gd name="connsiteY41" fmla="*/ 219932 h 692149"/>
              <a:gd name="connsiteX42" fmla="*/ 248317 w 692188"/>
              <a:gd name="connsiteY42" fmla="*/ 228886 h 692149"/>
              <a:gd name="connsiteX43" fmla="*/ 167545 w 692188"/>
              <a:gd name="connsiteY43" fmla="*/ 260985 h 692149"/>
              <a:gd name="connsiteX44" fmla="*/ 152114 w 692188"/>
              <a:gd name="connsiteY44" fmla="*/ 283559 h 692149"/>
              <a:gd name="connsiteX45" fmla="*/ 307467 w 692188"/>
              <a:gd name="connsiteY45" fmla="*/ 518255 h 692149"/>
              <a:gd name="connsiteX46" fmla="*/ 410242 w 692188"/>
              <a:gd name="connsiteY46" fmla="*/ 540163 h 692149"/>
              <a:gd name="connsiteX47" fmla="*/ 431101 w 692188"/>
              <a:gd name="connsiteY47" fmla="*/ 525018 h 692149"/>
              <a:gd name="connsiteX48" fmla="*/ 463487 w 692188"/>
              <a:gd name="connsiteY48" fmla="*/ 443675 h 692149"/>
              <a:gd name="connsiteX49" fmla="*/ 471964 w 692188"/>
              <a:gd name="connsiteY49" fmla="*/ 439865 h 692149"/>
              <a:gd name="connsiteX50" fmla="*/ 643319 w 692188"/>
              <a:gd name="connsiteY50" fmla="*/ 508349 h 692149"/>
              <a:gd name="connsiteX51" fmla="*/ 650272 w 692188"/>
              <a:gd name="connsiteY51" fmla="*/ 520065 h 6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92188" h="692149">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w="9525" cap="flat">
            <a:noFill/>
            <a:prstDash val="solid"/>
            <a:miter/>
          </a:ln>
        </p:spPr>
        <p:txBody>
          <a:bodyPr rtlCol="0" anchor="ctr"/>
          <a:lstStyle/>
          <a:p>
            <a:endParaRPr lang="en-IN"/>
          </a:p>
        </p:txBody>
      </p:sp>
      <p:grpSp>
        <p:nvGrpSpPr>
          <p:cNvPr id="20" name="Group 19">
            <a:extLst>
              <a:ext uri="{FF2B5EF4-FFF2-40B4-BE49-F238E27FC236}">
                <a16:creationId xmlns:a16="http://schemas.microsoft.com/office/drawing/2014/main" id="{E7C78772-CF0D-FAE7-01E1-5AE6826A2D37}"/>
              </a:ext>
            </a:extLst>
          </p:cNvPr>
          <p:cNvGrpSpPr/>
          <p:nvPr/>
        </p:nvGrpSpPr>
        <p:grpSpPr>
          <a:xfrm>
            <a:off x="3258053" y="292100"/>
            <a:ext cx="297947" cy="297947"/>
            <a:chOff x="8892506" y="664914"/>
            <a:chExt cx="209401" cy="209401"/>
          </a:xfrm>
        </p:grpSpPr>
        <p:sp>
          <p:nvSpPr>
            <p:cNvPr id="21" name="Oval 20">
              <a:hlinkClick r:id="" action="ppaction://hlinkshowjump?jump=previousslide"/>
              <a:extLst>
                <a:ext uri="{FF2B5EF4-FFF2-40B4-BE49-F238E27FC236}">
                  <a16:creationId xmlns:a16="http://schemas.microsoft.com/office/drawing/2014/main" id="{B3381598-C206-30AD-42BC-5F9AB29C2FCD}"/>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Graphic 63" descr="Caret Left with solid fill">
              <a:hlinkClick r:id="" action="ppaction://hlinkshowjump?jump=previousslide"/>
              <a:extLst>
                <a:ext uri="{FF2B5EF4-FFF2-40B4-BE49-F238E27FC236}">
                  <a16:creationId xmlns:a16="http://schemas.microsoft.com/office/drawing/2014/main" id="{F26F555F-9904-2E41-F5B3-B4FCA0928F0B}"/>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27" name="Group 26">
            <a:extLst>
              <a:ext uri="{FF2B5EF4-FFF2-40B4-BE49-F238E27FC236}">
                <a16:creationId xmlns:a16="http://schemas.microsoft.com/office/drawing/2014/main" id="{EA506E3E-B360-F6CC-2884-D76F97DE4294}"/>
              </a:ext>
            </a:extLst>
          </p:cNvPr>
          <p:cNvGrpSpPr/>
          <p:nvPr/>
        </p:nvGrpSpPr>
        <p:grpSpPr>
          <a:xfrm flipH="1">
            <a:off x="3665943" y="292100"/>
            <a:ext cx="297947" cy="297947"/>
            <a:chOff x="8892506" y="664914"/>
            <a:chExt cx="209401" cy="209401"/>
          </a:xfrm>
        </p:grpSpPr>
        <p:sp>
          <p:nvSpPr>
            <p:cNvPr id="28" name="Oval 27">
              <a:hlinkClick r:id="" action="ppaction://hlinkshowjump?jump=nextslide"/>
              <a:extLst>
                <a:ext uri="{FF2B5EF4-FFF2-40B4-BE49-F238E27FC236}">
                  <a16:creationId xmlns:a16="http://schemas.microsoft.com/office/drawing/2014/main" id="{8D1C0A7E-463D-967C-2847-7EBD6C3D88AF}"/>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Graphic 63" descr="Caret Left with solid fill">
              <a:hlinkClick r:id="" action="ppaction://hlinkshowjump?jump=nextslide"/>
              <a:extLst>
                <a:ext uri="{FF2B5EF4-FFF2-40B4-BE49-F238E27FC236}">
                  <a16:creationId xmlns:a16="http://schemas.microsoft.com/office/drawing/2014/main" id="{14F77C75-4D59-9780-69C6-6137BEDF88E2}"/>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pic>
        <p:nvPicPr>
          <p:cNvPr id="7" name="Picture 6">
            <a:extLst>
              <a:ext uri="{FF2B5EF4-FFF2-40B4-BE49-F238E27FC236}">
                <a16:creationId xmlns:a16="http://schemas.microsoft.com/office/drawing/2014/main" id="{2AE4984A-F241-EC22-EC41-FA49F757E80A}"/>
              </a:ext>
            </a:extLst>
          </p:cNvPr>
          <p:cNvPicPr>
            <a:picLocks noChangeAspect="1"/>
          </p:cNvPicPr>
          <p:nvPr/>
        </p:nvPicPr>
        <p:blipFill>
          <a:blip r:embed="rId10"/>
          <a:stretch>
            <a:fillRect/>
          </a:stretch>
        </p:blipFill>
        <p:spPr>
          <a:xfrm>
            <a:off x="3396348" y="1478154"/>
            <a:ext cx="1949498" cy="1880577"/>
          </a:xfrm>
          <a:prstGeom prst="rect">
            <a:avLst/>
          </a:prstGeom>
        </p:spPr>
      </p:pic>
      <p:sp>
        <p:nvSpPr>
          <p:cNvPr id="9" name="TextBox 8">
            <a:extLst>
              <a:ext uri="{FF2B5EF4-FFF2-40B4-BE49-F238E27FC236}">
                <a16:creationId xmlns:a16="http://schemas.microsoft.com/office/drawing/2014/main" id="{8C0A186F-9D3D-5395-20B1-84A68B12BFD3}"/>
              </a:ext>
            </a:extLst>
          </p:cNvPr>
          <p:cNvSpPr txBox="1"/>
          <p:nvPr/>
        </p:nvSpPr>
        <p:spPr>
          <a:xfrm>
            <a:off x="3354585" y="3951710"/>
            <a:ext cx="8043946" cy="2308324"/>
          </a:xfrm>
          <a:prstGeom prst="rect">
            <a:avLst/>
          </a:prstGeom>
          <a:noFill/>
        </p:spPr>
        <p:txBody>
          <a:bodyPr wrap="square" rtlCol="0">
            <a:spAutoFit/>
          </a:bodyPr>
          <a:lstStyle/>
          <a:p>
            <a:r>
              <a:rPr lang="en-US" b="0" i="0" dirty="0">
                <a:solidFill>
                  <a:schemeClr val="bg2">
                    <a:lumMod val="75000"/>
                  </a:schemeClr>
                </a:solidFill>
                <a:effectLst/>
                <a:latin typeface="source-serif-pro"/>
              </a:rPr>
              <a:t>The basic assumption of collaborative filtering is that if Person 1 has the same opinion as Person 2 about an issue, then Person 1 is more likely to agree with Person 2 about another issue than they would a randomly selected person. </a:t>
            </a:r>
          </a:p>
          <a:p>
            <a:r>
              <a:rPr lang="en-US" dirty="0">
                <a:solidFill>
                  <a:schemeClr val="bg2">
                    <a:lumMod val="75000"/>
                  </a:schemeClr>
                </a:solidFill>
              </a:rPr>
              <a:t>Collaborative filtering is a term that combines numerous methods with which a recommender system can be implemented . </a:t>
            </a:r>
          </a:p>
          <a:p>
            <a:r>
              <a:rPr lang="en-US" dirty="0">
                <a:solidFill>
                  <a:schemeClr val="bg2">
                    <a:lumMod val="75000"/>
                  </a:schemeClr>
                </a:solidFill>
              </a:rPr>
              <a:t>What they all have in common is that direct or indirect user ratings about items are used to give an active user a personalized recommendation.</a:t>
            </a:r>
          </a:p>
          <a:p>
            <a:endParaRPr lang="en-US" dirty="0">
              <a:solidFill>
                <a:schemeClr val="bg2">
                  <a:lumMod val="75000"/>
                </a:schemeClr>
              </a:solidFill>
            </a:endParaRPr>
          </a:p>
        </p:txBody>
      </p:sp>
    </p:spTree>
    <p:extLst>
      <p:ext uri="{BB962C8B-B14F-4D97-AF65-F5344CB8AC3E}">
        <p14:creationId xmlns:p14="http://schemas.microsoft.com/office/powerpoint/2010/main" val="2900439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90922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John Doe</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5787682" y="2956027"/>
            <a:ext cx="5610849" cy="523220"/>
          </a:xfrm>
          <a:prstGeom prst="rect">
            <a:avLst/>
          </a:prstGeom>
          <a:noFill/>
        </p:spPr>
        <p:txBody>
          <a:bodyPr wrap="square" rtlCol="0">
            <a:spAutoFit/>
          </a:bodyPr>
          <a:lstStyle/>
          <a:p>
            <a:pPr algn="ctr"/>
            <a:r>
              <a:rPr lang="en-US" sz="2800" b="0" i="0" dirty="0">
                <a:solidFill>
                  <a:srgbClr val="1ED760"/>
                </a:solidFill>
                <a:effectLst/>
                <a:latin typeface="Poppins Medium" panose="00000600000000000000" pitchFamily="2" charset="0"/>
                <a:cs typeface="Poppins Medium" panose="00000600000000000000" pitchFamily="2" charset="0"/>
              </a:rPr>
              <a:t>Natural Language Processing</a:t>
            </a:r>
            <a:endParaRPr lang="en-IN" sz="2800" dirty="0">
              <a:solidFill>
                <a:srgbClr val="1ED760"/>
              </a:solidFill>
              <a:latin typeface="Poppins Medium" panose="00000600000000000000" pitchFamily="2" charset="0"/>
              <a:cs typeface="Poppins Medium" panose="00000600000000000000" pitchFamily="2" charset="0"/>
            </a:endParaRPr>
          </a:p>
        </p:txBody>
      </p:sp>
      <p:sp>
        <p:nvSpPr>
          <p:cNvPr id="2" name="TextBox 1">
            <a:hlinkClick r:id="rId2" action="ppaction://hlinksldjump"/>
            <a:extLst>
              <a:ext uri="{FF2B5EF4-FFF2-40B4-BE49-F238E27FC236}">
                <a16:creationId xmlns:a16="http://schemas.microsoft.com/office/drawing/2014/main" id="{0B46E278-23A9-8215-88C3-E08453E846EC}"/>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Welcome</a:t>
            </a:r>
          </a:p>
        </p:txBody>
      </p:sp>
      <p:sp>
        <p:nvSpPr>
          <p:cNvPr id="10" name="Graphic 14">
            <a:hlinkClick r:id="rId2" action="ppaction://hlinksldjump"/>
            <a:extLst>
              <a:ext uri="{FF2B5EF4-FFF2-40B4-BE49-F238E27FC236}">
                <a16:creationId xmlns:a16="http://schemas.microsoft.com/office/drawing/2014/main" id="{366E9718-DDBF-6B72-7691-B501A4E4B38A}"/>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1" name="TextBox 10">
            <a:hlinkClick r:id="rId3" action="ppaction://hlinksldjump"/>
            <a:extLst>
              <a:ext uri="{FF2B5EF4-FFF2-40B4-BE49-F238E27FC236}">
                <a16:creationId xmlns:a16="http://schemas.microsoft.com/office/drawing/2014/main" id="{A81789D4-96F7-AC34-9BAA-E12E47FBF835}"/>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About Us</a:t>
            </a:r>
          </a:p>
        </p:txBody>
      </p:sp>
      <p:sp>
        <p:nvSpPr>
          <p:cNvPr id="12" name="Graphic 19">
            <a:hlinkClick r:id="rId3" action="ppaction://hlinksldjump"/>
            <a:extLst>
              <a:ext uri="{FF2B5EF4-FFF2-40B4-BE49-F238E27FC236}">
                <a16:creationId xmlns:a16="http://schemas.microsoft.com/office/drawing/2014/main" id="{1E46373F-14C9-7889-E000-300699BFDA33}"/>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4" name="TextBox 13">
            <a:hlinkClick r:id="rId4" action="ppaction://hlinksldjump"/>
            <a:extLst>
              <a:ext uri="{FF2B5EF4-FFF2-40B4-BE49-F238E27FC236}">
                <a16:creationId xmlns:a16="http://schemas.microsoft.com/office/drawing/2014/main" id="{3F358CE8-FF7C-65F6-6459-DD3FD9E65E7B}"/>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Our  Teams</a:t>
            </a:r>
          </a:p>
        </p:txBody>
      </p:sp>
      <p:grpSp>
        <p:nvGrpSpPr>
          <p:cNvPr id="15" name="Group 14">
            <a:extLst>
              <a:ext uri="{FF2B5EF4-FFF2-40B4-BE49-F238E27FC236}">
                <a16:creationId xmlns:a16="http://schemas.microsoft.com/office/drawing/2014/main" id="{C314E235-4DDD-BB35-E446-2F46A2C8207C}"/>
              </a:ext>
            </a:extLst>
          </p:cNvPr>
          <p:cNvGrpSpPr/>
          <p:nvPr/>
        </p:nvGrpSpPr>
        <p:grpSpPr>
          <a:xfrm>
            <a:off x="431322" y="1764517"/>
            <a:ext cx="177294" cy="204783"/>
            <a:chOff x="431322" y="1764517"/>
            <a:chExt cx="177294" cy="204783"/>
          </a:xfrm>
          <a:solidFill>
            <a:srgbClr val="1ED760"/>
          </a:solidFill>
        </p:grpSpPr>
        <p:sp>
          <p:nvSpPr>
            <p:cNvPr id="18" name="Freeform: Shape 17">
              <a:hlinkClick r:id="rId4" action="ppaction://hlinksldjump"/>
              <a:extLst>
                <a:ext uri="{FF2B5EF4-FFF2-40B4-BE49-F238E27FC236}">
                  <a16:creationId xmlns:a16="http://schemas.microsoft.com/office/drawing/2014/main" id="{95B6254D-D70D-BD51-97A5-BA4D4503FF4E}"/>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26" name="Freeform: Shape 25">
              <a:hlinkClick r:id="rId4" action="ppaction://hlinksldjump"/>
              <a:extLst>
                <a:ext uri="{FF2B5EF4-FFF2-40B4-BE49-F238E27FC236}">
                  <a16:creationId xmlns:a16="http://schemas.microsoft.com/office/drawing/2014/main" id="{B6F42C51-9662-B33D-28B2-BEA54846D409}"/>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31" name="Freeform: Shape 30">
              <a:hlinkClick r:id="rId4" action="ppaction://hlinksldjump"/>
              <a:extLst>
                <a:ext uri="{FF2B5EF4-FFF2-40B4-BE49-F238E27FC236}">
                  <a16:creationId xmlns:a16="http://schemas.microsoft.com/office/drawing/2014/main" id="{438D7A2F-D478-0FC3-DA8D-B4ED9CFD636D}"/>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grpFill/>
            <a:ln w="56029" cap="flat">
              <a:noFill/>
              <a:prstDash val="solid"/>
              <a:miter/>
            </a:ln>
          </p:spPr>
          <p:txBody>
            <a:bodyPr rtlCol="0" anchor="ctr"/>
            <a:lstStyle/>
            <a:p>
              <a:endParaRPr lang="en-IN" dirty="0"/>
            </a:p>
          </p:txBody>
        </p:sp>
      </p:grpSp>
      <p:sp>
        <p:nvSpPr>
          <p:cNvPr id="32" name="TextBox 31">
            <a:hlinkClick r:id="rId5" action="ppaction://hlinksldjump"/>
            <a:extLst>
              <a:ext uri="{FF2B5EF4-FFF2-40B4-BE49-F238E27FC236}">
                <a16:creationId xmlns:a16="http://schemas.microsoft.com/office/drawing/2014/main" id="{DA3D1271-F68C-191E-232A-5F059AF6C197}"/>
              </a:ext>
            </a:extLst>
          </p:cNvPr>
          <p:cNvSpPr txBox="1"/>
          <p:nvPr/>
        </p:nvSpPr>
        <p:spPr>
          <a:xfrm>
            <a:off x="869323" y="2200874"/>
            <a:ext cx="79861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Agenda</a:t>
            </a:r>
          </a:p>
        </p:txBody>
      </p:sp>
      <p:grpSp>
        <p:nvGrpSpPr>
          <p:cNvPr id="36" name="Group 35">
            <a:extLst>
              <a:ext uri="{FF2B5EF4-FFF2-40B4-BE49-F238E27FC236}">
                <a16:creationId xmlns:a16="http://schemas.microsoft.com/office/drawing/2014/main" id="{2E701B61-D98B-A7BB-9E0E-BF726365F018}"/>
              </a:ext>
            </a:extLst>
          </p:cNvPr>
          <p:cNvGrpSpPr/>
          <p:nvPr/>
        </p:nvGrpSpPr>
        <p:grpSpPr>
          <a:xfrm>
            <a:off x="431322" y="2214773"/>
            <a:ext cx="203670" cy="203670"/>
            <a:chOff x="431322" y="2214773"/>
            <a:chExt cx="203670" cy="203670"/>
          </a:xfrm>
        </p:grpSpPr>
        <p:sp>
          <p:nvSpPr>
            <p:cNvPr id="37" name="Rectangle: Rounded Corners 36">
              <a:hlinkClick r:id="rId5" action="ppaction://hlinksldjump"/>
              <a:extLst>
                <a:ext uri="{FF2B5EF4-FFF2-40B4-BE49-F238E27FC236}">
                  <a16:creationId xmlns:a16="http://schemas.microsoft.com/office/drawing/2014/main" id="{15F3B0A5-D2BE-E5E3-FDB6-1F9915EF20C3}"/>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9" name="Graphic 38" descr="Add with solid fill">
              <a:hlinkClick r:id="rId5" action="ppaction://hlinksldjump"/>
              <a:extLst>
                <a:ext uri="{FF2B5EF4-FFF2-40B4-BE49-F238E27FC236}">
                  <a16:creationId xmlns:a16="http://schemas.microsoft.com/office/drawing/2014/main" id="{90AE3B26-120A-7D21-5119-C249504ACCE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72263" y="2255714"/>
              <a:ext cx="121788" cy="121788"/>
            </a:xfrm>
            <a:prstGeom prst="rect">
              <a:avLst/>
            </a:prstGeom>
          </p:spPr>
        </p:pic>
      </p:grpSp>
      <p:grpSp>
        <p:nvGrpSpPr>
          <p:cNvPr id="40" name="Group 39">
            <a:extLst>
              <a:ext uri="{FF2B5EF4-FFF2-40B4-BE49-F238E27FC236}">
                <a16:creationId xmlns:a16="http://schemas.microsoft.com/office/drawing/2014/main" id="{4AE02BE0-FD2C-7D28-36BC-8FD1682F4394}"/>
              </a:ext>
            </a:extLst>
          </p:cNvPr>
          <p:cNvGrpSpPr/>
          <p:nvPr/>
        </p:nvGrpSpPr>
        <p:grpSpPr>
          <a:xfrm>
            <a:off x="431322" y="2660173"/>
            <a:ext cx="203670" cy="203670"/>
            <a:chOff x="431321" y="3254199"/>
            <a:chExt cx="265483" cy="265483"/>
          </a:xfrm>
        </p:grpSpPr>
        <p:sp>
          <p:nvSpPr>
            <p:cNvPr id="42" name="Rectangle: Rounded Corners 41">
              <a:hlinkClick r:id="rId8" action="ppaction://hlinksldjump"/>
              <a:extLst>
                <a:ext uri="{FF2B5EF4-FFF2-40B4-BE49-F238E27FC236}">
                  <a16:creationId xmlns:a16="http://schemas.microsoft.com/office/drawing/2014/main" id="{7060D5A4-C85A-2A52-9269-D0E00F0186B7}"/>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Graphic 51" descr="Heart with solid fill">
              <a:hlinkClick r:id="rId8" action="ppaction://hlinksldjump"/>
              <a:extLst>
                <a:ext uri="{FF2B5EF4-FFF2-40B4-BE49-F238E27FC236}">
                  <a16:creationId xmlns:a16="http://schemas.microsoft.com/office/drawing/2014/main" id="{D4238884-2D30-A259-79E6-2AB9141C994A}"/>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46" name="TextBox 45">
            <a:hlinkClick r:id="rId8" action="ppaction://hlinksldjump"/>
            <a:extLst>
              <a:ext uri="{FF2B5EF4-FFF2-40B4-BE49-F238E27FC236}">
                <a16:creationId xmlns:a16="http://schemas.microsoft.com/office/drawing/2014/main" id="{EB4FAC46-A5DF-AAF4-8BC2-8703217A2AAB}"/>
              </a:ext>
            </a:extLst>
          </p:cNvPr>
          <p:cNvSpPr txBox="1"/>
          <p:nvPr/>
        </p:nvSpPr>
        <p:spPr>
          <a:xfrm>
            <a:off x="869323" y="2649959"/>
            <a:ext cx="114807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Services</a:t>
            </a:r>
          </a:p>
        </p:txBody>
      </p:sp>
      <p:cxnSp>
        <p:nvCxnSpPr>
          <p:cNvPr id="48" name="Straight Connector 47">
            <a:extLst>
              <a:ext uri="{FF2B5EF4-FFF2-40B4-BE49-F238E27FC236}">
                <a16:creationId xmlns:a16="http://schemas.microsoft.com/office/drawing/2014/main" id="{92AA4F4C-9B63-CF90-C495-C44A2CDC1C0D}"/>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51" name="TextBox 50">
            <a:hlinkClick r:id="" action="ppaction://noaction"/>
            <a:extLst>
              <a:ext uri="{FF2B5EF4-FFF2-40B4-BE49-F238E27FC236}">
                <a16:creationId xmlns:a16="http://schemas.microsoft.com/office/drawing/2014/main" id="{37361D8A-D18A-180D-06BD-B8389A50F5C6}"/>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52" name="Freeform: Shape 51">
            <a:hlinkClick r:id="" action="ppaction://noaction"/>
            <a:extLst>
              <a:ext uri="{FF2B5EF4-FFF2-40B4-BE49-F238E27FC236}">
                <a16:creationId xmlns:a16="http://schemas.microsoft.com/office/drawing/2014/main" id="{54A9F67F-78BE-2ECE-1A81-C1F0A0F4CB75}"/>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56" name="TextBox 55">
            <a:hlinkClick r:id="" action="ppaction://noaction"/>
            <a:extLst>
              <a:ext uri="{FF2B5EF4-FFF2-40B4-BE49-F238E27FC236}">
                <a16:creationId xmlns:a16="http://schemas.microsoft.com/office/drawing/2014/main" id="{84C818EA-467A-B992-99CD-B19352014EED}"/>
              </a:ext>
            </a:extLst>
          </p:cNvPr>
          <p:cNvSpPr txBox="1"/>
          <p:nvPr/>
        </p:nvSpPr>
        <p:spPr>
          <a:xfrm>
            <a:off x="869323" y="3932014"/>
            <a:ext cx="9861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Goals </a:t>
            </a:r>
          </a:p>
        </p:txBody>
      </p:sp>
      <p:sp>
        <p:nvSpPr>
          <p:cNvPr id="57" name="Freeform: Shape 56">
            <a:hlinkClick r:id="" action="ppaction://noaction"/>
            <a:extLst>
              <a:ext uri="{FF2B5EF4-FFF2-40B4-BE49-F238E27FC236}">
                <a16:creationId xmlns:a16="http://schemas.microsoft.com/office/drawing/2014/main" id="{2A7B7EE5-335C-0611-3B61-8B8322EF30C9}"/>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59" name="TextBox 58">
            <a:hlinkClick r:id="" action="ppaction://noaction"/>
            <a:extLst>
              <a:ext uri="{FF2B5EF4-FFF2-40B4-BE49-F238E27FC236}">
                <a16:creationId xmlns:a16="http://schemas.microsoft.com/office/drawing/2014/main" id="{20501C96-6E48-40A5-BF63-3D83051637C6}"/>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60" name="Group 59">
            <a:extLst>
              <a:ext uri="{FF2B5EF4-FFF2-40B4-BE49-F238E27FC236}">
                <a16:creationId xmlns:a16="http://schemas.microsoft.com/office/drawing/2014/main" id="{C89FAEF3-7D2F-F5FA-C52C-D2A360029E47}"/>
              </a:ext>
            </a:extLst>
          </p:cNvPr>
          <p:cNvGrpSpPr/>
          <p:nvPr/>
        </p:nvGrpSpPr>
        <p:grpSpPr>
          <a:xfrm>
            <a:off x="441718" y="4384781"/>
            <a:ext cx="203671" cy="203671"/>
            <a:chOff x="5762625" y="3095625"/>
            <a:chExt cx="665130" cy="665130"/>
          </a:xfrm>
        </p:grpSpPr>
        <p:sp>
          <p:nvSpPr>
            <p:cNvPr id="61" name="Freeform: Shape 60">
              <a:hlinkClick r:id="" action="ppaction://noaction"/>
              <a:extLst>
                <a:ext uri="{FF2B5EF4-FFF2-40B4-BE49-F238E27FC236}">
                  <a16:creationId xmlns:a16="http://schemas.microsoft.com/office/drawing/2014/main" id="{0CEC1BFB-7227-CF22-C307-71672E5190BC}"/>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63" name="Freeform: Shape 62">
              <a:hlinkClick r:id="" action="ppaction://noaction"/>
              <a:extLst>
                <a:ext uri="{FF2B5EF4-FFF2-40B4-BE49-F238E27FC236}">
                  <a16:creationId xmlns:a16="http://schemas.microsoft.com/office/drawing/2014/main" id="{BAD5285B-3F1E-EAD7-6CD3-45EDBA30983E}"/>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66" name="TextBox 65">
            <a:hlinkClick r:id="" action="ppaction://noaction"/>
            <a:extLst>
              <a:ext uri="{FF2B5EF4-FFF2-40B4-BE49-F238E27FC236}">
                <a16:creationId xmlns:a16="http://schemas.microsoft.com/office/drawing/2014/main" id="{D72CC54A-26A6-20D4-07B9-66D7998606FF}"/>
              </a:ext>
            </a:extLst>
          </p:cNvPr>
          <p:cNvSpPr txBox="1"/>
          <p:nvPr/>
        </p:nvSpPr>
        <p:spPr>
          <a:xfrm>
            <a:off x="869323" y="4837548"/>
            <a:ext cx="712054"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Pricing</a:t>
            </a:r>
          </a:p>
        </p:txBody>
      </p:sp>
      <p:grpSp>
        <p:nvGrpSpPr>
          <p:cNvPr id="74" name="Group 73">
            <a:extLst>
              <a:ext uri="{FF2B5EF4-FFF2-40B4-BE49-F238E27FC236}">
                <a16:creationId xmlns:a16="http://schemas.microsoft.com/office/drawing/2014/main" id="{E8E4F8DF-6F61-642E-140D-C9E9923458B8}"/>
              </a:ext>
            </a:extLst>
          </p:cNvPr>
          <p:cNvGrpSpPr/>
          <p:nvPr/>
        </p:nvGrpSpPr>
        <p:grpSpPr>
          <a:xfrm>
            <a:off x="431321" y="4863718"/>
            <a:ext cx="207664" cy="207733"/>
            <a:chOff x="6124575" y="3380359"/>
            <a:chExt cx="468618" cy="468774"/>
          </a:xfrm>
        </p:grpSpPr>
        <p:sp>
          <p:nvSpPr>
            <p:cNvPr id="78" name="Freeform: Shape 77">
              <a:hlinkClick r:id="" action="ppaction://noaction"/>
              <a:extLst>
                <a:ext uri="{FF2B5EF4-FFF2-40B4-BE49-F238E27FC236}">
                  <a16:creationId xmlns:a16="http://schemas.microsoft.com/office/drawing/2014/main" id="{77CABA8C-E67C-EE77-BD52-4E978DE612EB}"/>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82" name="Freeform: Shape 81">
              <a:hlinkClick r:id="" action="ppaction://noaction"/>
              <a:extLst>
                <a:ext uri="{FF2B5EF4-FFF2-40B4-BE49-F238E27FC236}">
                  <a16:creationId xmlns:a16="http://schemas.microsoft.com/office/drawing/2014/main" id="{8EF55A4A-E3D7-E6D1-4813-AB3F3590D6A3}"/>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83" name="TextBox 82">
            <a:hlinkClick r:id="" action="ppaction://noaction"/>
            <a:extLst>
              <a:ext uri="{FF2B5EF4-FFF2-40B4-BE49-F238E27FC236}">
                <a16:creationId xmlns:a16="http://schemas.microsoft.com/office/drawing/2014/main" id="{EECCB751-E259-83B5-8DAC-A342B78C343D}"/>
              </a:ext>
            </a:extLst>
          </p:cNvPr>
          <p:cNvSpPr txBox="1"/>
          <p:nvPr/>
        </p:nvSpPr>
        <p:spPr>
          <a:xfrm>
            <a:off x="869323" y="5290315"/>
            <a:ext cx="104067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Contact Us</a:t>
            </a:r>
          </a:p>
        </p:txBody>
      </p:sp>
      <p:sp>
        <p:nvSpPr>
          <p:cNvPr id="84" name="Freeform: Shape 83">
            <a:hlinkClick r:id="" action="ppaction://noaction"/>
            <a:extLst>
              <a:ext uri="{FF2B5EF4-FFF2-40B4-BE49-F238E27FC236}">
                <a16:creationId xmlns:a16="http://schemas.microsoft.com/office/drawing/2014/main" id="{347C2EFA-066A-BEDF-4E4F-67CEE4E968F6}"/>
              </a:ext>
            </a:extLst>
          </p:cNvPr>
          <p:cNvSpPr/>
          <p:nvPr/>
        </p:nvSpPr>
        <p:spPr>
          <a:xfrm>
            <a:off x="436263" y="5292935"/>
            <a:ext cx="198499" cy="198487"/>
          </a:xfrm>
          <a:custGeom>
            <a:avLst/>
            <a:gdLst>
              <a:gd name="connsiteX0" fmla="*/ 676275 w 692188"/>
              <a:gd name="connsiteY0" fmla="*/ 478060 h 692149"/>
              <a:gd name="connsiteX1" fmla="*/ 466154 w 692188"/>
              <a:gd name="connsiteY1" fmla="*/ 394049 h 692149"/>
              <a:gd name="connsiteX2" fmla="*/ 434150 w 692188"/>
              <a:gd name="connsiteY2" fmla="*/ 407956 h 692149"/>
              <a:gd name="connsiteX3" fmla="*/ 400907 w 692188"/>
              <a:gd name="connsiteY3" fmla="*/ 491871 h 692149"/>
              <a:gd name="connsiteX4" fmla="*/ 389096 w 692188"/>
              <a:gd name="connsiteY4" fmla="*/ 498729 h 692149"/>
              <a:gd name="connsiteX5" fmla="*/ 265462 w 692188"/>
              <a:gd name="connsiteY5" fmla="*/ 443675 h 692149"/>
              <a:gd name="connsiteX6" fmla="*/ 193453 w 692188"/>
              <a:gd name="connsiteY6" fmla="*/ 302038 h 692149"/>
              <a:gd name="connsiteX7" fmla="*/ 199644 w 692188"/>
              <a:gd name="connsiteY7" fmla="*/ 291751 h 692149"/>
              <a:gd name="connsiteX8" fmla="*/ 284131 w 692188"/>
              <a:gd name="connsiteY8" fmla="*/ 258223 h 692149"/>
              <a:gd name="connsiteX9" fmla="*/ 298037 w 692188"/>
              <a:gd name="connsiteY9" fmla="*/ 225647 h 692149"/>
              <a:gd name="connsiteX10" fmla="*/ 215360 w 692188"/>
              <a:gd name="connsiteY10" fmla="*/ 18669 h 692149"/>
              <a:gd name="connsiteX11" fmla="*/ 198787 w 692188"/>
              <a:gd name="connsiteY11" fmla="*/ 0 h 692149"/>
              <a:gd name="connsiteX12" fmla="*/ 192024 w 692188"/>
              <a:gd name="connsiteY12" fmla="*/ 0 h 692149"/>
              <a:gd name="connsiteX13" fmla="*/ 183928 w 692188"/>
              <a:gd name="connsiteY13" fmla="*/ 0 h 692149"/>
              <a:gd name="connsiteX14" fmla="*/ 174498 w 692188"/>
              <a:gd name="connsiteY14" fmla="*/ 0 h 692149"/>
              <a:gd name="connsiteX15" fmla="*/ 151924 w 692188"/>
              <a:gd name="connsiteY15" fmla="*/ 2858 h 692149"/>
              <a:gd name="connsiteX16" fmla="*/ 13335 w 692188"/>
              <a:gd name="connsiteY16" fmla="*/ 119063 h 692149"/>
              <a:gd name="connsiteX17" fmla="*/ 0 w 692188"/>
              <a:gd name="connsiteY17" fmla="*/ 173069 h 692149"/>
              <a:gd name="connsiteX18" fmla="*/ 0 w 692188"/>
              <a:gd name="connsiteY18" fmla="*/ 181166 h 692149"/>
              <a:gd name="connsiteX19" fmla="*/ 0 w 692188"/>
              <a:gd name="connsiteY19" fmla="*/ 189262 h 692149"/>
              <a:gd name="connsiteX20" fmla="*/ 0 w 692188"/>
              <a:gd name="connsiteY20" fmla="*/ 198692 h 692149"/>
              <a:gd name="connsiteX21" fmla="*/ 0 w 692188"/>
              <a:gd name="connsiteY21" fmla="*/ 208121 h 692149"/>
              <a:gd name="connsiteX22" fmla="*/ 0 w 692188"/>
              <a:gd name="connsiteY22" fmla="*/ 212217 h 692149"/>
              <a:gd name="connsiteX23" fmla="*/ 667 w 692188"/>
              <a:gd name="connsiteY23" fmla="*/ 215170 h 692149"/>
              <a:gd name="connsiteX24" fmla="*/ 667 w 692188"/>
              <a:gd name="connsiteY24" fmla="*/ 217551 h 692149"/>
              <a:gd name="connsiteX25" fmla="*/ 667 w 692188"/>
              <a:gd name="connsiteY25" fmla="*/ 219932 h 692149"/>
              <a:gd name="connsiteX26" fmla="*/ 0 w 692188"/>
              <a:gd name="connsiteY26" fmla="*/ 222885 h 692149"/>
              <a:gd name="connsiteX27" fmla="*/ 0 w 692188"/>
              <a:gd name="connsiteY27" fmla="*/ 228314 h 692149"/>
              <a:gd name="connsiteX28" fmla="*/ 1429 w 692188"/>
              <a:gd name="connsiteY28" fmla="*/ 233648 h 692149"/>
              <a:gd name="connsiteX29" fmla="*/ 56769 w 692188"/>
              <a:gd name="connsiteY29" fmla="*/ 424625 h 692149"/>
              <a:gd name="connsiteX30" fmla="*/ 401479 w 692188"/>
              <a:gd name="connsiteY30" fmla="*/ 682371 h 692149"/>
              <a:gd name="connsiteX31" fmla="*/ 517589 w 692188"/>
              <a:gd name="connsiteY31" fmla="*/ 690848 h 692149"/>
              <a:gd name="connsiteX32" fmla="*/ 692182 w 692188"/>
              <a:gd name="connsiteY32" fmla="*/ 501968 h 692149"/>
              <a:gd name="connsiteX33" fmla="*/ 676180 w 692188"/>
              <a:gd name="connsiteY33" fmla="*/ 477679 h 692149"/>
              <a:gd name="connsiteX34" fmla="*/ 650367 w 692188"/>
              <a:gd name="connsiteY34" fmla="*/ 520065 h 692149"/>
              <a:gd name="connsiteX35" fmla="*/ 538925 w 692188"/>
              <a:gd name="connsiteY35" fmla="*/ 646271 h 692149"/>
              <a:gd name="connsiteX36" fmla="*/ 493014 w 692188"/>
              <a:gd name="connsiteY36" fmla="*/ 651701 h 692149"/>
              <a:gd name="connsiteX37" fmla="*/ 58103 w 692188"/>
              <a:gd name="connsiteY37" fmla="*/ 320421 h 692149"/>
              <a:gd name="connsiteX38" fmla="*/ 40577 w 692188"/>
              <a:gd name="connsiteY38" fmla="*/ 194405 h 692149"/>
              <a:gd name="connsiteX39" fmla="*/ 171164 w 692188"/>
              <a:gd name="connsiteY39" fmla="*/ 42101 h 692149"/>
              <a:gd name="connsiteX40" fmla="*/ 184023 w 692188"/>
              <a:gd name="connsiteY40" fmla="*/ 49149 h 692149"/>
              <a:gd name="connsiteX41" fmla="*/ 252222 w 692188"/>
              <a:gd name="connsiteY41" fmla="*/ 219932 h 692149"/>
              <a:gd name="connsiteX42" fmla="*/ 248317 w 692188"/>
              <a:gd name="connsiteY42" fmla="*/ 228886 h 692149"/>
              <a:gd name="connsiteX43" fmla="*/ 167545 w 692188"/>
              <a:gd name="connsiteY43" fmla="*/ 260985 h 692149"/>
              <a:gd name="connsiteX44" fmla="*/ 152114 w 692188"/>
              <a:gd name="connsiteY44" fmla="*/ 283559 h 692149"/>
              <a:gd name="connsiteX45" fmla="*/ 307467 w 692188"/>
              <a:gd name="connsiteY45" fmla="*/ 518255 h 692149"/>
              <a:gd name="connsiteX46" fmla="*/ 410242 w 692188"/>
              <a:gd name="connsiteY46" fmla="*/ 540163 h 692149"/>
              <a:gd name="connsiteX47" fmla="*/ 431101 w 692188"/>
              <a:gd name="connsiteY47" fmla="*/ 525018 h 692149"/>
              <a:gd name="connsiteX48" fmla="*/ 463487 w 692188"/>
              <a:gd name="connsiteY48" fmla="*/ 443675 h 692149"/>
              <a:gd name="connsiteX49" fmla="*/ 471964 w 692188"/>
              <a:gd name="connsiteY49" fmla="*/ 439865 h 692149"/>
              <a:gd name="connsiteX50" fmla="*/ 643319 w 692188"/>
              <a:gd name="connsiteY50" fmla="*/ 508349 h 692149"/>
              <a:gd name="connsiteX51" fmla="*/ 650272 w 692188"/>
              <a:gd name="connsiteY51" fmla="*/ 520065 h 6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92188" h="692149">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w="9525" cap="flat">
            <a:noFill/>
            <a:prstDash val="solid"/>
            <a:miter/>
          </a:ln>
        </p:spPr>
        <p:txBody>
          <a:bodyPr rtlCol="0" anchor="ctr"/>
          <a:lstStyle/>
          <a:p>
            <a:endParaRPr lang="en-IN"/>
          </a:p>
        </p:txBody>
      </p:sp>
      <p:grpSp>
        <p:nvGrpSpPr>
          <p:cNvPr id="20" name="Group 19">
            <a:extLst>
              <a:ext uri="{FF2B5EF4-FFF2-40B4-BE49-F238E27FC236}">
                <a16:creationId xmlns:a16="http://schemas.microsoft.com/office/drawing/2014/main" id="{E7C78772-CF0D-FAE7-01E1-5AE6826A2D37}"/>
              </a:ext>
            </a:extLst>
          </p:cNvPr>
          <p:cNvGrpSpPr/>
          <p:nvPr/>
        </p:nvGrpSpPr>
        <p:grpSpPr>
          <a:xfrm>
            <a:off x="3258053" y="292100"/>
            <a:ext cx="297947" cy="297947"/>
            <a:chOff x="8892506" y="664914"/>
            <a:chExt cx="209401" cy="209401"/>
          </a:xfrm>
        </p:grpSpPr>
        <p:sp>
          <p:nvSpPr>
            <p:cNvPr id="21" name="Oval 20">
              <a:hlinkClick r:id="" action="ppaction://hlinkshowjump?jump=previousslide"/>
              <a:extLst>
                <a:ext uri="{FF2B5EF4-FFF2-40B4-BE49-F238E27FC236}">
                  <a16:creationId xmlns:a16="http://schemas.microsoft.com/office/drawing/2014/main" id="{B3381598-C206-30AD-42BC-5F9AB29C2FCD}"/>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Graphic 63" descr="Caret Left with solid fill">
              <a:hlinkClick r:id="" action="ppaction://hlinkshowjump?jump=previousslide"/>
              <a:extLst>
                <a:ext uri="{FF2B5EF4-FFF2-40B4-BE49-F238E27FC236}">
                  <a16:creationId xmlns:a16="http://schemas.microsoft.com/office/drawing/2014/main" id="{F26F555F-9904-2E41-F5B3-B4FCA0928F0B}"/>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27" name="Group 26">
            <a:extLst>
              <a:ext uri="{FF2B5EF4-FFF2-40B4-BE49-F238E27FC236}">
                <a16:creationId xmlns:a16="http://schemas.microsoft.com/office/drawing/2014/main" id="{EA506E3E-B360-F6CC-2884-D76F97DE4294}"/>
              </a:ext>
            </a:extLst>
          </p:cNvPr>
          <p:cNvGrpSpPr/>
          <p:nvPr/>
        </p:nvGrpSpPr>
        <p:grpSpPr>
          <a:xfrm flipH="1">
            <a:off x="3665943" y="292100"/>
            <a:ext cx="297947" cy="297947"/>
            <a:chOff x="8892506" y="664914"/>
            <a:chExt cx="209401" cy="209401"/>
          </a:xfrm>
        </p:grpSpPr>
        <p:sp>
          <p:nvSpPr>
            <p:cNvPr id="28" name="Oval 27">
              <a:hlinkClick r:id="" action="ppaction://hlinkshowjump?jump=nextslide"/>
              <a:extLst>
                <a:ext uri="{FF2B5EF4-FFF2-40B4-BE49-F238E27FC236}">
                  <a16:creationId xmlns:a16="http://schemas.microsoft.com/office/drawing/2014/main" id="{8D1C0A7E-463D-967C-2847-7EBD6C3D88AF}"/>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Graphic 63" descr="Caret Left with solid fill">
              <a:hlinkClick r:id="" action="ppaction://hlinkshowjump?jump=nextslide"/>
              <a:extLst>
                <a:ext uri="{FF2B5EF4-FFF2-40B4-BE49-F238E27FC236}">
                  <a16:creationId xmlns:a16="http://schemas.microsoft.com/office/drawing/2014/main" id="{14F77C75-4D59-9780-69C6-6137BEDF88E2}"/>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sp>
        <p:nvSpPr>
          <p:cNvPr id="9" name="TextBox 8">
            <a:extLst>
              <a:ext uri="{FF2B5EF4-FFF2-40B4-BE49-F238E27FC236}">
                <a16:creationId xmlns:a16="http://schemas.microsoft.com/office/drawing/2014/main" id="{8C0A186F-9D3D-5395-20B1-84A68B12BFD3}"/>
              </a:ext>
            </a:extLst>
          </p:cNvPr>
          <p:cNvSpPr txBox="1"/>
          <p:nvPr/>
        </p:nvSpPr>
        <p:spPr>
          <a:xfrm>
            <a:off x="3354585" y="3821885"/>
            <a:ext cx="8043946" cy="2585323"/>
          </a:xfrm>
          <a:prstGeom prst="rect">
            <a:avLst/>
          </a:prstGeom>
          <a:noFill/>
        </p:spPr>
        <p:txBody>
          <a:bodyPr wrap="square" rtlCol="0">
            <a:spAutoFit/>
          </a:bodyPr>
          <a:lstStyle/>
          <a:p>
            <a:r>
              <a:rPr lang="en-US" dirty="0">
                <a:solidFill>
                  <a:schemeClr val="bg2">
                    <a:lumMod val="75000"/>
                  </a:schemeClr>
                </a:solidFill>
              </a:rPr>
              <a:t>The way Spotify uses NLP is to determine the similarity of two pieces of music. Spotify will scour the web for blog posts and other music articles to develop a database of what is being said about certain artists. It is specifically looking for adjectives describing artists and songs, as well as which artists and songs are frequently mentioned together. Spotify then creates a database with these words (each artist potentially having thousands of descriptive words) and weights them based on importance, or the probability that someone will use that word to describe an artist. Spotify then uses these weighted words to determine the similarity of pieces of music to further enhance their recommendation process.</a:t>
            </a:r>
          </a:p>
        </p:txBody>
      </p:sp>
      <p:pic>
        <p:nvPicPr>
          <p:cNvPr id="13" name="Picture 12">
            <a:extLst>
              <a:ext uri="{FF2B5EF4-FFF2-40B4-BE49-F238E27FC236}">
                <a16:creationId xmlns:a16="http://schemas.microsoft.com/office/drawing/2014/main" id="{F150582D-1977-0981-BDF9-2C926F07B8FB}"/>
              </a:ext>
            </a:extLst>
          </p:cNvPr>
          <p:cNvPicPr>
            <a:picLocks noChangeAspect="1"/>
          </p:cNvPicPr>
          <p:nvPr/>
        </p:nvPicPr>
        <p:blipFill>
          <a:blip r:embed="rId9"/>
          <a:stretch>
            <a:fillRect/>
          </a:stretch>
        </p:blipFill>
        <p:spPr>
          <a:xfrm>
            <a:off x="3439141" y="1880026"/>
            <a:ext cx="2364807" cy="1539865"/>
          </a:xfrm>
          <a:prstGeom prst="rect">
            <a:avLst/>
          </a:prstGeom>
        </p:spPr>
      </p:pic>
    </p:spTree>
    <p:extLst>
      <p:ext uri="{BB962C8B-B14F-4D97-AF65-F5344CB8AC3E}">
        <p14:creationId xmlns:p14="http://schemas.microsoft.com/office/powerpoint/2010/main" val="3097987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90922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John Doe</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4850151" y="3233026"/>
            <a:ext cx="4254315" cy="523220"/>
          </a:xfrm>
          <a:prstGeom prst="rect">
            <a:avLst/>
          </a:prstGeom>
          <a:noFill/>
        </p:spPr>
        <p:txBody>
          <a:bodyPr wrap="square" rtlCol="0">
            <a:spAutoFit/>
          </a:bodyPr>
          <a:lstStyle/>
          <a:p>
            <a:pPr algn="ctr"/>
            <a:r>
              <a:rPr lang="en-US" sz="2800" b="0" i="0" dirty="0">
                <a:solidFill>
                  <a:srgbClr val="1ED760"/>
                </a:solidFill>
                <a:effectLst/>
                <a:latin typeface="Poppins Medium" panose="00000600000000000000" pitchFamily="2" charset="0"/>
                <a:cs typeface="Poppins Medium" panose="00000600000000000000" pitchFamily="2" charset="0"/>
              </a:rPr>
              <a:t>Audio models</a:t>
            </a:r>
            <a:endParaRPr lang="en-IN" sz="2800" dirty="0">
              <a:solidFill>
                <a:srgbClr val="1ED760"/>
              </a:solidFill>
              <a:latin typeface="Poppins Medium" panose="00000600000000000000" pitchFamily="2" charset="0"/>
              <a:cs typeface="Poppins Medium" panose="00000600000000000000" pitchFamily="2" charset="0"/>
            </a:endParaRPr>
          </a:p>
        </p:txBody>
      </p:sp>
      <p:sp>
        <p:nvSpPr>
          <p:cNvPr id="2" name="TextBox 1">
            <a:hlinkClick r:id="rId2" action="ppaction://hlinksldjump"/>
            <a:extLst>
              <a:ext uri="{FF2B5EF4-FFF2-40B4-BE49-F238E27FC236}">
                <a16:creationId xmlns:a16="http://schemas.microsoft.com/office/drawing/2014/main" id="{0B46E278-23A9-8215-88C3-E08453E846EC}"/>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Welcome</a:t>
            </a:r>
          </a:p>
        </p:txBody>
      </p:sp>
      <p:sp>
        <p:nvSpPr>
          <p:cNvPr id="10" name="Graphic 14">
            <a:hlinkClick r:id="rId2" action="ppaction://hlinksldjump"/>
            <a:extLst>
              <a:ext uri="{FF2B5EF4-FFF2-40B4-BE49-F238E27FC236}">
                <a16:creationId xmlns:a16="http://schemas.microsoft.com/office/drawing/2014/main" id="{366E9718-DDBF-6B72-7691-B501A4E4B38A}"/>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1" name="TextBox 10">
            <a:hlinkClick r:id="rId3" action="ppaction://hlinksldjump"/>
            <a:extLst>
              <a:ext uri="{FF2B5EF4-FFF2-40B4-BE49-F238E27FC236}">
                <a16:creationId xmlns:a16="http://schemas.microsoft.com/office/drawing/2014/main" id="{A81789D4-96F7-AC34-9BAA-E12E47FBF835}"/>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About Us</a:t>
            </a:r>
          </a:p>
        </p:txBody>
      </p:sp>
      <p:sp>
        <p:nvSpPr>
          <p:cNvPr id="12" name="Graphic 19">
            <a:hlinkClick r:id="rId3" action="ppaction://hlinksldjump"/>
            <a:extLst>
              <a:ext uri="{FF2B5EF4-FFF2-40B4-BE49-F238E27FC236}">
                <a16:creationId xmlns:a16="http://schemas.microsoft.com/office/drawing/2014/main" id="{1E46373F-14C9-7889-E000-300699BFDA33}"/>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4" name="TextBox 13">
            <a:hlinkClick r:id="rId4" action="ppaction://hlinksldjump"/>
            <a:extLst>
              <a:ext uri="{FF2B5EF4-FFF2-40B4-BE49-F238E27FC236}">
                <a16:creationId xmlns:a16="http://schemas.microsoft.com/office/drawing/2014/main" id="{3F358CE8-FF7C-65F6-6459-DD3FD9E65E7B}"/>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Our  Teams</a:t>
            </a:r>
          </a:p>
        </p:txBody>
      </p:sp>
      <p:grpSp>
        <p:nvGrpSpPr>
          <p:cNvPr id="15" name="Group 14">
            <a:extLst>
              <a:ext uri="{FF2B5EF4-FFF2-40B4-BE49-F238E27FC236}">
                <a16:creationId xmlns:a16="http://schemas.microsoft.com/office/drawing/2014/main" id="{C314E235-4DDD-BB35-E446-2F46A2C8207C}"/>
              </a:ext>
            </a:extLst>
          </p:cNvPr>
          <p:cNvGrpSpPr/>
          <p:nvPr/>
        </p:nvGrpSpPr>
        <p:grpSpPr>
          <a:xfrm>
            <a:off x="431322" y="1764517"/>
            <a:ext cx="177294" cy="204783"/>
            <a:chOff x="431322" y="1764517"/>
            <a:chExt cx="177294" cy="204783"/>
          </a:xfrm>
          <a:solidFill>
            <a:srgbClr val="1ED760"/>
          </a:solidFill>
        </p:grpSpPr>
        <p:sp>
          <p:nvSpPr>
            <p:cNvPr id="18" name="Freeform: Shape 17">
              <a:hlinkClick r:id="rId4" action="ppaction://hlinksldjump"/>
              <a:extLst>
                <a:ext uri="{FF2B5EF4-FFF2-40B4-BE49-F238E27FC236}">
                  <a16:creationId xmlns:a16="http://schemas.microsoft.com/office/drawing/2014/main" id="{95B6254D-D70D-BD51-97A5-BA4D4503FF4E}"/>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26" name="Freeform: Shape 25">
              <a:hlinkClick r:id="rId4" action="ppaction://hlinksldjump"/>
              <a:extLst>
                <a:ext uri="{FF2B5EF4-FFF2-40B4-BE49-F238E27FC236}">
                  <a16:creationId xmlns:a16="http://schemas.microsoft.com/office/drawing/2014/main" id="{B6F42C51-9662-B33D-28B2-BEA54846D409}"/>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31" name="Freeform: Shape 30">
              <a:hlinkClick r:id="rId4" action="ppaction://hlinksldjump"/>
              <a:extLst>
                <a:ext uri="{FF2B5EF4-FFF2-40B4-BE49-F238E27FC236}">
                  <a16:creationId xmlns:a16="http://schemas.microsoft.com/office/drawing/2014/main" id="{438D7A2F-D478-0FC3-DA8D-B4ED9CFD636D}"/>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grpFill/>
            <a:ln w="56029" cap="flat">
              <a:noFill/>
              <a:prstDash val="solid"/>
              <a:miter/>
            </a:ln>
          </p:spPr>
          <p:txBody>
            <a:bodyPr rtlCol="0" anchor="ctr"/>
            <a:lstStyle/>
            <a:p>
              <a:endParaRPr lang="en-IN" dirty="0"/>
            </a:p>
          </p:txBody>
        </p:sp>
      </p:grpSp>
      <p:sp>
        <p:nvSpPr>
          <p:cNvPr id="32" name="TextBox 31">
            <a:hlinkClick r:id="rId5" action="ppaction://hlinksldjump"/>
            <a:extLst>
              <a:ext uri="{FF2B5EF4-FFF2-40B4-BE49-F238E27FC236}">
                <a16:creationId xmlns:a16="http://schemas.microsoft.com/office/drawing/2014/main" id="{DA3D1271-F68C-191E-232A-5F059AF6C197}"/>
              </a:ext>
            </a:extLst>
          </p:cNvPr>
          <p:cNvSpPr txBox="1"/>
          <p:nvPr/>
        </p:nvSpPr>
        <p:spPr>
          <a:xfrm>
            <a:off x="869323" y="2200874"/>
            <a:ext cx="79861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Agenda</a:t>
            </a:r>
          </a:p>
        </p:txBody>
      </p:sp>
      <p:grpSp>
        <p:nvGrpSpPr>
          <p:cNvPr id="36" name="Group 35">
            <a:extLst>
              <a:ext uri="{FF2B5EF4-FFF2-40B4-BE49-F238E27FC236}">
                <a16:creationId xmlns:a16="http://schemas.microsoft.com/office/drawing/2014/main" id="{2E701B61-D98B-A7BB-9E0E-BF726365F018}"/>
              </a:ext>
            </a:extLst>
          </p:cNvPr>
          <p:cNvGrpSpPr/>
          <p:nvPr/>
        </p:nvGrpSpPr>
        <p:grpSpPr>
          <a:xfrm>
            <a:off x="431322" y="2214773"/>
            <a:ext cx="203670" cy="203670"/>
            <a:chOff x="431322" y="2214773"/>
            <a:chExt cx="203670" cy="203670"/>
          </a:xfrm>
        </p:grpSpPr>
        <p:sp>
          <p:nvSpPr>
            <p:cNvPr id="37" name="Rectangle: Rounded Corners 36">
              <a:hlinkClick r:id="rId5" action="ppaction://hlinksldjump"/>
              <a:extLst>
                <a:ext uri="{FF2B5EF4-FFF2-40B4-BE49-F238E27FC236}">
                  <a16:creationId xmlns:a16="http://schemas.microsoft.com/office/drawing/2014/main" id="{15F3B0A5-D2BE-E5E3-FDB6-1F9915EF20C3}"/>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9" name="Graphic 38" descr="Add with solid fill">
              <a:hlinkClick r:id="rId5" action="ppaction://hlinksldjump"/>
              <a:extLst>
                <a:ext uri="{FF2B5EF4-FFF2-40B4-BE49-F238E27FC236}">
                  <a16:creationId xmlns:a16="http://schemas.microsoft.com/office/drawing/2014/main" id="{90AE3B26-120A-7D21-5119-C249504ACCE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72263" y="2255714"/>
              <a:ext cx="121788" cy="121788"/>
            </a:xfrm>
            <a:prstGeom prst="rect">
              <a:avLst/>
            </a:prstGeom>
          </p:spPr>
        </p:pic>
      </p:grpSp>
      <p:grpSp>
        <p:nvGrpSpPr>
          <p:cNvPr id="40" name="Group 39">
            <a:extLst>
              <a:ext uri="{FF2B5EF4-FFF2-40B4-BE49-F238E27FC236}">
                <a16:creationId xmlns:a16="http://schemas.microsoft.com/office/drawing/2014/main" id="{4AE02BE0-FD2C-7D28-36BC-8FD1682F4394}"/>
              </a:ext>
            </a:extLst>
          </p:cNvPr>
          <p:cNvGrpSpPr/>
          <p:nvPr/>
        </p:nvGrpSpPr>
        <p:grpSpPr>
          <a:xfrm>
            <a:off x="431322" y="2660173"/>
            <a:ext cx="203670" cy="203670"/>
            <a:chOff x="431321" y="3254199"/>
            <a:chExt cx="265483" cy="265483"/>
          </a:xfrm>
        </p:grpSpPr>
        <p:sp>
          <p:nvSpPr>
            <p:cNvPr id="42" name="Rectangle: Rounded Corners 41">
              <a:hlinkClick r:id="" action="ppaction://noaction"/>
              <a:extLst>
                <a:ext uri="{FF2B5EF4-FFF2-40B4-BE49-F238E27FC236}">
                  <a16:creationId xmlns:a16="http://schemas.microsoft.com/office/drawing/2014/main" id="{7060D5A4-C85A-2A52-9269-D0E00F0186B7}"/>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Graphic 51" descr="Heart with solid fill">
              <a:hlinkClick r:id="" action="ppaction://noaction"/>
              <a:extLst>
                <a:ext uri="{FF2B5EF4-FFF2-40B4-BE49-F238E27FC236}">
                  <a16:creationId xmlns:a16="http://schemas.microsoft.com/office/drawing/2014/main" id="{D4238884-2D30-A259-79E6-2AB9141C994A}"/>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46" name="TextBox 45">
            <a:hlinkClick r:id="" action="ppaction://noaction"/>
            <a:extLst>
              <a:ext uri="{FF2B5EF4-FFF2-40B4-BE49-F238E27FC236}">
                <a16:creationId xmlns:a16="http://schemas.microsoft.com/office/drawing/2014/main" id="{EB4FAC46-A5DF-AAF4-8BC2-8703217A2AAB}"/>
              </a:ext>
            </a:extLst>
          </p:cNvPr>
          <p:cNvSpPr txBox="1"/>
          <p:nvPr/>
        </p:nvSpPr>
        <p:spPr>
          <a:xfrm>
            <a:off x="869323" y="2649959"/>
            <a:ext cx="114807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Services</a:t>
            </a:r>
          </a:p>
        </p:txBody>
      </p:sp>
      <p:cxnSp>
        <p:nvCxnSpPr>
          <p:cNvPr id="48" name="Straight Connector 47">
            <a:extLst>
              <a:ext uri="{FF2B5EF4-FFF2-40B4-BE49-F238E27FC236}">
                <a16:creationId xmlns:a16="http://schemas.microsoft.com/office/drawing/2014/main" id="{92AA4F4C-9B63-CF90-C495-C44A2CDC1C0D}"/>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51" name="TextBox 50">
            <a:hlinkClick r:id="" action="ppaction://noaction"/>
            <a:extLst>
              <a:ext uri="{FF2B5EF4-FFF2-40B4-BE49-F238E27FC236}">
                <a16:creationId xmlns:a16="http://schemas.microsoft.com/office/drawing/2014/main" id="{37361D8A-D18A-180D-06BD-B8389A50F5C6}"/>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52" name="Freeform: Shape 51">
            <a:hlinkClick r:id="" action="ppaction://noaction"/>
            <a:extLst>
              <a:ext uri="{FF2B5EF4-FFF2-40B4-BE49-F238E27FC236}">
                <a16:creationId xmlns:a16="http://schemas.microsoft.com/office/drawing/2014/main" id="{54A9F67F-78BE-2ECE-1A81-C1F0A0F4CB75}"/>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56" name="TextBox 55">
            <a:hlinkClick r:id="" action="ppaction://noaction"/>
            <a:extLst>
              <a:ext uri="{FF2B5EF4-FFF2-40B4-BE49-F238E27FC236}">
                <a16:creationId xmlns:a16="http://schemas.microsoft.com/office/drawing/2014/main" id="{84C818EA-467A-B992-99CD-B19352014EED}"/>
              </a:ext>
            </a:extLst>
          </p:cNvPr>
          <p:cNvSpPr txBox="1"/>
          <p:nvPr/>
        </p:nvSpPr>
        <p:spPr>
          <a:xfrm>
            <a:off x="869323" y="3932014"/>
            <a:ext cx="9861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Goals </a:t>
            </a:r>
          </a:p>
        </p:txBody>
      </p:sp>
      <p:sp>
        <p:nvSpPr>
          <p:cNvPr id="57" name="Freeform: Shape 56">
            <a:hlinkClick r:id="" action="ppaction://noaction"/>
            <a:extLst>
              <a:ext uri="{FF2B5EF4-FFF2-40B4-BE49-F238E27FC236}">
                <a16:creationId xmlns:a16="http://schemas.microsoft.com/office/drawing/2014/main" id="{2A7B7EE5-335C-0611-3B61-8B8322EF30C9}"/>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59" name="TextBox 58">
            <a:hlinkClick r:id="" action="ppaction://noaction"/>
            <a:extLst>
              <a:ext uri="{FF2B5EF4-FFF2-40B4-BE49-F238E27FC236}">
                <a16:creationId xmlns:a16="http://schemas.microsoft.com/office/drawing/2014/main" id="{20501C96-6E48-40A5-BF63-3D83051637C6}"/>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60" name="Group 59">
            <a:extLst>
              <a:ext uri="{FF2B5EF4-FFF2-40B4-BE49-F238E27FC236}">
                <a16:creationId xmlns:a16="http://schemas.microsoft.com/office/drawing/2014/main" id="{C89FAEF3-7D2F-F5FA-C52C-D2A360029E47}"/>
              </a:ext>
            </a:extLst>
          </p:cNvPr>
          <p:cNvGrpSpPr/>
          <p:nvPr/>
        </p:nvGrpSpPr>
        <p:grpSpPr>
          <a:xfrm>
            <a:off x="441718" y="4384781"/>
            <a:ext cx="203671" cy="203671"/>
            <a:chOff x="5762625" y="3095625"/>
            <a:chExt cx="665130" cy="665130"/>
          </a:xfrm>
        </p:grpSpPr>
        <p:sp>
          <p:nvSpPr>
            <p:cNvPr id="61" name="Freeform: Shape 60">
              <a:hlinkClick r:id="" action="ppaction://noaction"/>
              <a:extLst>
                <a:ext uri="{FF2B5EF4-FFF2-40B4-BE49-F238E27FC236}">
                  <a16:creationId xmlns:a16="http://schemas.microsoft.com/office/drawing/2014/main" id="{0CEC1BFB-7227-CF22-C307-71672E5190BC}"/>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63" name="Freeform: Shape 62">
              <a:hlinkClick r:id="" action="ppaction://noaction"/>
              <a:extLst>
                <a:ext uri="{FF2B5EF4-FFF2-40B4-BE49-F238E27FC236}">
                  <a16:creationId xmlns:a16="http://schemas.microsoft.com/office/drawing/2014/main" id="{BAD5285B-3F1E-EAD7-6CD3-45EDBA30983E}"/>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66" name="TextBox 65">
            <a:hlinkClick r:id="" action="ppaction://noaction"/>
            <a:extLst>
              <a:ext uri="{FF2B5EF4-FFF2-40B4-BE49-F238E27FC236}">
                <a16:creationId xmlns:a16="http://schemas.microsoft.com/office/drawing/2014/main" id="{D72CC54A-26A6-20D4-07B9-66D7998606FF}"/>
              </a:ext>
            </a:extLst>
          </p:cNvPr>
          <p:cNvSpPr txBox="1"/>
          <p:nvPr/>
        </p:nvSpPr>
        <p:spPr>
          <a:xfrm>
            <a:off x="869323" y="4837548"/>
            <a:ext cx="712054"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Pricing</a:t>
            </a:r>
          </a:p>
        </p:txBody>
      </p:sp>
      <p:grpSp>
        <p:nvGrpSpPr>
          <p:cNvPr id="74" name="Group 73">
            <a:extLst>
              <a:ext uri="{FF2B5EF4-FFF2-40B4-BE49-F238E27FC236}">
                <a16:creationId xmlns:a16="http://schemas.microsoft.com/office/drawing/2014/main" id="{E8E4F8DF-6F61-642E-140D-C9E9923458B8}"/>
              </a:ext>
            </a:extLst>
          </p:cNvPr>
          <p:cNvGrpSpPr/>
          <p:nvPr/>
        </p:nvGrpSpPr>
        <p:grpSpPr>
          <a:xfrm>
            <a:off x="431321" y="4863718"/>
            <a:ext cx="207664" cy="207733"/>
            <a:chOff x="6124575" y="3380359"/>
            <a:chExt cx="468618" cy="468774"/>
          </a:xfrm>
        </p:grpSpPr>
        <p:sp>
          <p:nvSpPr>
            <p:cNvPr id="78" name="Freeform: Shape 77">
              <a:hlinkClick r:id="" action="ppaction://noaction"/>
              <a:extLst>
                <a:ext uri="{FF2B5EF4-FFF2-40B4-BE49-F238E27FC236}">
                  <a16:creationId xmlns:a16="http://schemas.microsoft.com/office/drawing/2014/main" id="{77CABA8C-E67C-EE77-BD52-4E978DE612EB}"/>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82" name="Freeform: Shape 81">
              <a:hlinkClick r:id="" action="ppaction://noaction"/>
              <a:extLst>
                <a:ext uri="{FF2B5EF4-FFF2-40B4-BE49-F238E27FC236}">
                  <a16:creationId xmlns:a16="http://schemas.microsoft.com/office/drawing/2014/main" id="{8EF55A4A-E3D7-E6D1-4813-AB3F3590D6A3}"/>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83" name="TextBox 82">
            <a:hlinkClick r:id="" action="ppaction://noaction"/>
            <a:extLst>
              <a:ext uri="{FF2B5EF4-FFF2-40B4-BE49-F238E27FC236}">
                <a16:creationId xmlns:a16="http://schemas.microsoft.com/office/drawing/2014/main" id="{EECCB751-E259-83B5-8DAC-A342B78C343D}"/>
              </a:ext>
            </a:extLst>
          </p:cNvPr>
          <p:cNvSpPr txBox="1"/>
          <p:nvPr/>
        </p:nvSpPr>
        <p:spPr>
          <a:xfrm>
            <a:off x="869323" y="5290315"/>
            <a:ext cx="104067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Contact Us</a:t>
            </a:r>
          </a:p>
        </p:txBody>
      </p:sp>
      <p:sp>
        <p:nvSpPr>
          <p:cNvPr id="84" name="Freeform: Shape 83">
            <a:hlinkClick r:id="" action="ppaction://noaction"/>
            <a:extLst>
              <a:ext uri="{FF2B5EF4-FFF2-40B4-BE49-F238E27FC236}">
                <a16:creationId xmlns:a16="http://schemas.microsoft.com/office/drawing/2014/main" id="{347C2EFA-066A-BEDF-4E4F-67CEE4E968F6}"/>
              </a:ext>
            </a:extLst>
          </p:cNvPr>
          <p:cNvSpPr/>
          <p:nvPr/>
        </p:nvSpPr>
        <p:spPr>
          <a:xfrm>
            <a:off x="436263" y="5292935"/>
            <a:ext cx="198499" cy="198487"/>
          </a:xfrm>
          <a:custGeom>
            <a:avLst/>
            <a:gdLst>
              <a:gd name="connsiteX0" fmla="*/ 676275 w 692188"/>
              <a:gd name="connsiteY0" fmla="*/ 478060 h 692149"/>
              <a:gd name="connsiteX1" fmla="*/ 466154 w 692188"/>
              <a:gd name="connsiteY1" fmla="*/ 394049 h 692149"/>
              <a:gd name="connsiteX2" fmla="*/ 434150 w 692188"/>
              <a:gd name="connsiteY2" fmla="*/ 407956 h 692149"/>
              <a:gd name="connsiteX3" fmla="*/ 400907 w 692188"/>
              <a:gd name="connsiteY3" fmla="*/ 491871 h 692149"/>
              <a:gd name="connsiteX4" fmla="*/ 389096 w 692188"/>
              <a:gd name="connsiteY4" fmla="*/ 498729 h 692149"/>
              <a:gd name="connsiteX5" fmla="*/ 265462 w 692188"/>
              <a:gd name="connsiteY5" fmla="*/ 443675 h 692149"/>
              <a:gd name="connsiteX6" fmla="*/ 193453 w 692188"/>
              <a:gd name="connsiteY6" fmla="*/ 302038 h 692149"/>
              <a:gd name="connsiteX7" fmla="*/ 199644 w 692188"/>
              <a:gd name="connsiteY7" fmla="*/ 291751 h 692149"/>
              <a:gd name="connsiteX8" fmla="*/ 284131 w 692188"/>
              <a:gd name="connsiteY8" fmla="*/ 258223 h 692149"/>
              <a:gd name="connsiteX9" fmla="*/ 298037 w 692188"/>
              <a:gd name="connsiteY9" fmla="*/ 225647 h 692149"/>
              <a:gd name="connsiteX10" fmla="*/ 215360 w 692188"/>
              <a:gd name="connsiteY10" fmla="*/ 18669 h 692149"/>
              <a:gd name="connsiteX11" fmla="*/ 198787 w 692188"/>
              <a:gd name="connsiteY11" fmla="*/ 0 h 692149"/>
              <a:gd name="connsiteX12" fmla="*/ 192024 w 692188"/>
              <a:gd name="connsiteY12" fmla="*/ 0 h 692149"/>
              <a:gd name="connsiteX13" fmla="*/ 183928 w 692188"/>
              <a:gd name="connsiteY13" fmla="*/ 0 h 692149"/>
              <a:gd name="connsiteX14" fmla="*/ 174498 w 692188"/>
              <a:gd name="connsiteY14" fmla="*/ 0 h 692149"/>
              <a:gd name="connsiteX15" fmla="*/ 151924 w 692188"/>
              <a:gd name="connsiteY15" fmla="*/ 2858 h 692149"/>
              <a:gd name="connsiteX16" fmla="*/ 13335 w 692188"/>
              <a:gd name="connsiteY16" fmla="*/ 119063 h 692149"/>
              <a:gd name="connsiteX17" fmla="*/ 0 w 692188"/>
              <a:gd name="connsiteY17" fmla="*/ 173069 h 692149"/>
              <a:gd name="connsiteX18" fmla="*/ 0 w 692188"/>
              <a:gd name="connsiteY18" fmla="*/ 181166 h 692149"/>
              <a:gd name="connsiteX19" fmla="*/ 0 w 692188"/>
              <a:gd name="connsiteY19" fmla="*/ 189262 h 692149"/>
              <a:gd name="connsiteX20" fmla="*/ 0 w 692188"/>
              <a:gd name="connsiteY20" fmla="*/ 198692 h 692149"/>
              <a:gd name="connsiteX21" fmla="*/ 0 w 692188"/>
              <a:gd name="connsiteY21" fmla="*/ 208121 h 692149"/>
              <a:gd name="connsiteX22" fmla="*/ 0 w 692188"/>
              <a:gd name="connsiteY22" fmla="*/ 212217 h 692149"/>
              <a:gd name="connsiteX23" fmla="*/ 667 w 692188"/>
              <a:gd name="connsiteY23" fmla="*/ 215170 h 692149"/>
              <a:gd name="connsiteX24" fmla="*/ 667 w 692188"/>
              <a:gd name="connsiteY24" fmla="*/ 217551 h 692149"/>
              <a:gd name="connsiteX25" fmla="*/ 667 w 692188"/>
              <a:gd name="connsiteY25" fmla="*/ 219932 h 692149"/>
              <a:gd name="connsiteX26" fmla="*/ 0 w 692188"/>
              <a:gd name="connsiteY26" fmla="*/ 222885 h 692149"/>
              <a:gd name="connsiteX27" fmla="*/ 0 w 692188"/>
              <a:gd name="connsiteY27" fmla="*/ 228314 h 692149"/>
              <a:gd name="connsiteX28" fmla="*/ 1429 w 692188"/>
              <a:gd name="connsiteY28" fmla="*/ 233648 h 692149"/>
              <a:gd name="connsiteX29" fmla="*/ 56769 w 692188"/>
              <a:gd name="connsiteY29" fmla="*/ 424625 h 692149"/>
              <a:gd name="connsiteX30" fmla="*/ 401479 w 692188"/>
              <a:gd name="connsiteY30" fmla="*/ 682371 h 692149"/>
              <a:gd name="connsiteX31" fmla="*/ 517589 w 692188"/>
              <a:gd name="connsiteY31" fmla="*/ 690848 h 692149"/>
              <a:gd name="connsiteX32" fmla="*/ 692182 w 692188"/>
              <a:gd name="connsiteY32" fmla="*/ 501968 h 692149"/>
              <a:gd name="connsiteX33" fmla="*/ 676180 w 692188"/>
              <a:gd name="connsiteY33" fmla="*/ 477679 h 692149"/>
              <a:gd name="connsiteX34" fmla="*/ 650367 w 692188"/>
              <a:gd name="connsiteY34" fmla="*/ 520065 h 692149"/>
              <a:gd name="connsiteX35" fmla="*/ 538925 w 692188"/>
              <a:gd name="connsiteY35" fmla="*/ 646271 h 692149"/>
              <a:gd name="connsiteX36" fmla="*/ 493014 w 692188"/>
              <a:gd name="connsiteY36" fmla="*/ 651701 h 692149"/>
              <a:gd name="connsiteX37" fmla="*/ 58103 w 692188"/>
              <a:gd name="connsiteY37" fmla="*/ 320421 h 692149"/>
              <a:gd name="connsiteX38" fmla="*/ 40577 w 692188"/>
              <a:gd name="connsiteY38" fmla="*/ 194405 h 692149"/>
              <a:gd name="connsiteX39" fmla="*/ 171164 w 692188"/>
              <a:gd name="connsiteY39" fmla="*/ 42101 h 692149"/>
              <a:gd name="connsiteX40" fmla="*/ 184023 w 692188"/>
              <a:gd name="connsiteY40" fmla="*/ 49149 h 692149"/>
              <a:gd name="connsiteX41" fmla="*/ 252222 w 692188"/>
              <a:gd name="connsiteY41" fmla="*/ 219932 h 692149"/>
              <a:gd name="connsiteX42" fmla="*/ 248317 w 692188"/>
              <a:gd name="connsiteY42" fmla="*/ 228886 h 692149"/>
              <a:gd name="connsiteX43" fmla="*/ 167545 w 692188"/>
              <a:gd name="connsiteY43" fmla="*/ 260985 h 692149"/>
              <a:gd name="connsiteX44" fmla="*/ 152114 w 692188"/>
              <a:gd name="connsiteY44" fmla="*/ 283559 h 692149"/>
              <a:gd name="connsiteX45" fmla="*/ 307467 w 692188"/>
              <a:gd name="connsiteY45" fmla="*/ 518255 h 692149"/>
              <a:gd name="connsiteX46" fmla="*/ 410242 w 692188"/>
              <a:gd name="connsiteY46" fmla="*/ 540163 h 692149"/>
              <a:gd name="connsiteX47" fmla="*/ 431101 w 692188"/>
              <a:gd name="connsiteY47" fmla="*/ 525018 h 692149"/>
              <a:gd name="connsiteX48" fmla="*/ 463487 w 692188"/>
              <a:gd name="connsiteY48" fmla="*/ 443675 h 692149"/>
              <a:gd name="connsiteX49" fmla="*/ 471964 w 692188"/>
              <a:gd name="connsiteY49" fmla="*/ 439865 h 692149"/>
              <a:gd name="connsiteX50" fmla="*/ 643319 w 692188"/>
              <a:gd name="connsiteY50" fmla="*/ 508349 h 692149"/>
              <a:gd name="connsiteX51" fmla="*/ 650272 w 692188"/>
              <a:gd name="connsiteY51" fmla="*/ 520065 h 6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92188" h="692149">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w="9525" cap="flat">
            <a:noFill/>
            <a:prstDash val="solid"/>
            <a:miter/>
          </a:ln>
        </p:spPr>
        <p:txBody>
          <a:bodyPr rtlCol="0" anchor="ctr"/>
          <a:lstStyle/>
          <a:p>
            <a:endParaRPr lang="en-IN"/>
          </a:p>
        </p:txBody>
      </p:sp>
      <p:grpSp>
        <p:nvGrpSpPr>
          <p:cNvPr id="20" name="Group 19">
            <a:extLst>
              <a:ext uri="{FF2B5EF4-FFF2-40B4-BE49-F238E27FC236}">
                <a16:creationId xmlns:a16="http://schemas.microsoft.com/office/drawing/2014/main" id="{E7C78772-CF0D-FAE7-01E1-5AE6826A2D37}"/>
              </a:ext>
            </a:extLst>
          </p:cNvPr>
          <p:cNvGrpSpPr/>
          <p:nvPr/>
        </p:nvGrpSpPr>
        <p:grpSpPr>
          <a:xfrm>
            <a:off x="3258053" y="292100"/>
            <a:ext cx="297947" cy="297947"/>
            <a:chOff x="8892506" y="664914"/>
            <a:chExt cx="209401" cy="209401"/>
          </a:xfrm>
        </p:grpSpPr>
        <p:sp>
          <p:nvSpPr>
            <p:cNvPr id="21" name="Oval 20">
              <a:hlinkClick r:id="" action="ppaction://hlinkshowjump?jump=previousslide"/>
              <a:extLst>
                <a:ext uri="{FF2B5EF4-FFF2-40B4-BE49-F238E27FC236}">
                  <a16:creationId xmlns:a16="http://schemas.microsoft.com/office/drawing/2014/main" id="{B3381598-C206-30AD-42BC-5F9AB29C2FCD}"/>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Graphic 63" descr="Caret Left with solid fill">
              <a:hlinkClick r:id="" action="ppaction://hlinkshowjump?jump=previousslide"/>
              <a:extLst>
                <a:ext uri="{FF2B5EF4-FFF2-40B4-BE49-F238E27FC236}">
                  <a16:creationId xmlns:a16="http://schemas.microsoft.com/office/drawing/2014/main" id="{F26F555F-9904-2E41-F5B3-B4FCA0928F0B}"/>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27" name="Group 26">
            <a:extLst>
              <a:ext uri="{FF2B5EF4-FFF2-40B4-BE49-F238E27FC236}">
                <a16:creationId xmlns:a16="http://schemas.microsoft.com/office/drawing/2014/main" id="{EA506E3E-B360-F6CC-2884-D76F97DE4294}"/>
              </a:ext>
            </a:extLst>
          </p:cNvPr>
          <p:cNvGrpSpPr/>
          <p:nvPr/>
        </p:nvGrpSpPr>
        <p:grpSpPr>
          <a:xfrm flipH="1">
            <a:off x="3665943" y="292100"/>
            <a:ext cx="297947" cy="297947"/>
            <a:chOff x="8892506" y="664914"/>
            <a:chExt cx="209401" cy="209401"/>
          </a:xfrm>
        </p:grpSpPr>
        <p:sp>
          <p:nvSpPr>
            <p:cNvPr id="28" name="Oval 27">
              <a:hlinkClick r:id="" action="ppaction://hlinkshowjump?jump=nextslide"/>
              <a:extLst>
                <a:ext uri="{FF2B5EF4-FFF2-40B4-BE49-F238E27FC236}">
                  <a16:creationId xmlns:a16="http://schemas.microsoft.com/office/drawing/2014/main" id="{8D1C0A7E-463D-967C-2847-7EBD6C3D88AF}"/>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Graphic 63" descr="Caret Left with solid fill">
              <a:hlinkClick r:id="" action="ppaction://hlinkshowjump?jump=nextslide"/>
              <a:extLst>
                <a:ext uri="{FF2B5EF4-FFF2-40B4-BE49-F238E27FC236}">
                  <a16:creationId xmlns:a16="http://schemas.microsoft.com/office/drawing/2014/main" id="{14F77C75-4D59-9780-69C6-6137BEDF88E2}"/>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sp>
        <p:nvSpPr>
          <p:cNvPr id="9" name="TextBox 8">
            <a:extLst>
              <a:ext uri="{FF2B5EF4-FFF2-40B4-BE49-F238E27FC236}">
                <a16:creationId xmlns:a16="http://schemas.microsoft.com/office/drawing/2014/main" id="{8C0A186F-9D3D-5395-20B1-84A68B12BFD3}"/>
              </a:ext>
            </a:extLst>
          </p:cNvPr>
          <p:cNvSpPr txBox="1"/>
          <p:nvPr/>
        </p:nvSpPr>
        <p:spPr>
          <a:xfrm>
            <a:off x="3354585" y="4014094"/>
            <a:ext cx="8043946" cy="1477328"/>
          </a:xfrm>
          <a:prstGeom prst="rect">
            <a:avLst/>
          </a:prstGeom>
          <a:noFill/>
        </p:spPr>
        <p:txBody>
          <a:bodyPr wrap="square" rtlCol="0">
            <a:spAutoFit/>
          </a:bodyPr>
          <a:lstStyle/>
          <a:p>
            <a:r>
              <a:rPr lang="en-US" dirty="0">
                <a:solidFill>
                  <a:schemeClr val="bg2">
                    <a:lumMod val="75000"/>
                  </a:schemeClr>
                </a:solidFill>
              </a:rPr>
              <a:t>This third model analyzes raw audio data. Spotify uses convolutional neural networks (the same technology used by facial recognition software) to process song data, and provides them with characteristics about a song, such as tempo, volume, key, and time signature. This gives Spotify an additional layer of data with which to use to compare and contrast certain songs.</a:t>
            </a:r>
          </a:p>
        </p:txBody>
      </p:sp>
      <p:pic>
        <p:nvPicPr>
          <p:cNvPr id="7" name="Picture 6">
            <a:extLst>
              <a:ext uri="{FF2B5EF4-FFF2-40B4-BE49-F238E27FC236}">
                <a16:creationId xmlns:a16="http://schemas.microsoft.com/office/drawing/2014/main" id="{79749C2F-5EF4-2AA3-F9A1-89D7690BD135}"/>
              </a:ext>
            </a:extLst>
          </p:cNvPr>
          <p:cNvPicPr>
            <a:picLocks noChangeAspect="1"/>
          </p:cNvPicPr>
          <p:nvPr/>
        </p:nvPicPr>
        <p:blipFill>
          <a:blip r:embed="rId8"/>
          <a:stretch>
            <a:fillRect/>
          </a:stretch>
        </p:blipFill>
        <p:spPr>
          <a:xfrm>
            <a:off x="3439141" y="2580869"/>
            <a:ext cx="2058056" cy="1155547"/>
          </a:xfrm>
          <a:prstGeom prst="rect">
            <a:avLst/>
          </a:prstGeom>
        </p:spPr>
      </p:pic>
    </p:spTree>
    <p:extLst>
      <p:ext uri="{BB962C8B-B14F-4D97-AF65-F5344CB8AC3E}">
        <p14:creationId xmlns:p14="http://schemas.microsoft.com/office/powerpoint/2010/main" val="4049351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90922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John Doe</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2825961" y="2077763"/>
            <a:ext cx="8742859" cy="523220"/>
          </a:xfrm>
          <a:prstGeom prst="rect">
            <a:avLst/>
          </a:prstGeom>
          <a:noFill/>
        </p:spPr>
        <p:txBody>
          <a:bodyPr wrap="square" rtlCol="0">
            <a:spAutoFit/>
          </a:bodyPr>
          <a:lstStyle/>
          <a:p>
            <a:pPr algn="ctr"/>
            <a:r>
              <a:rPr lang="en-US" sz="2800" b="0" i="0" dirty="0">
                <a:solidFill>
                  <a:srgbClr val="1ED760"/>
                </a:solidFill>
                <a:effectLst/>
                <a:latin typeface="Poppins Medium" panose="00000600000000000000" pitchFamily="2" charset="0"/>
                <a:cs typeface="Poppins Medium" panose="00000600000000000000" pitchFamily="2" charset="0"/>
              </a:rPr>
              <a:t>Where else can be applied these algorithms</a:t>
            </a:r>
            <a:endParaRPr lang="en-IN" sz="2800" dirty="0">
              <a:solidFill>
                <a:srgbClr val="1ED760"/>
              </a:solidFill>
              <a:latin typeface="Poppins Medium" panose="00000600000000000000" pitchFamily="2" charset="0"/>
              <a:cs typeface="Poppins Medium" panose="00000600000000000000" pitchFamily="2" charset="0"/>
            </a:endParaRPr>
          </a:p>
        </p:txBody>
      </p:sp>
      <p:sp>
        <p:nvSpPr>
          <p:cNvPr id="2" name="TextBox 1">
            <a:hlinkClick r:id="rId2" action="ppaction://hlinksldjump"/>
            <a:extLst>
              <a:ext uri="{FF2B5EF4-FFF2-40B4-BE49-F238E27FC236}">
                <a16:creationId xmlns:a16="http://schemas.microsoft.com/office/drawing/2014/main" id="{0B46E278-23A9-8215-88C3-E08453E846EC}"/>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Welcome</a:t>
            </a:r>
          </a:p>
        </p:txBody>
      </p:sp>
      <p:sp>
        <p:nvSpPr>
          <p:cNvPr id="10" name="Graphic 14">
            <a:hlinkClick r:id="rId2" action="ppaction://hlinksldjump"/>
            <a:extLst>
              <a:ext uri="{FF2B5EF4-FFF2-40B4-BE49-F238E27FC236}">
                <a16:creationId xmlns:a16="http://schemas.microsoft.com/office/drawing/2014/main" id="{366E9718-DDBF-6B72-7691-B501A4E4B38A}"/>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1" name="TextBox 10">
            <a:hlinkClick r:id="rId3" action="ppaction://hlinksldjump"/>
            <a:extLst>
              <a:ext uri="{FF2B5EF4-FFF2-40B4-BE49-F238E27FC236}">
                <a16:creationId xmlns:a16="http://schemas.microsoft.com/office/drawing/2014/main" id="{A81789D4-96F7-AC34-9BAA-E12E47FBF835}"/>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About Us</a:t>
            </a:r>
          </a:p>
        </p:txBody>
      </p:sp>
      <p:sp>
        <p:nvSpPr>
          <p:cNvPr id="12" name="Graphic 19">
            <a:hlinkClick r:id="rId3" action="ppaction://hlinksldjump"/>
            <a:extLst>
              <a:ext uri="{FF2B5EF4-FFF2-40B4-BE49-F238E27FC236}">
                <a16:creationId xmlns:a16="http://schemas.microsoft.com/office/drawing/2014/main" id="{1E46373F-14C9-7889-E000-300699BFDA33}"/>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4" name="TextBox 13">
            <a:hlinkClick r:id="rId4" action="ppaction://hlinksldjump"/>
            <a:extLst>
              <a:ext uri="{FF2B5EF4-FFF2-40B4-BE49-F238E27FC236}">
                <a16:creationId xmlns:a16="http://schemas.microsoft.com/office/drawing/2014/main" id="{3F358CE8-FF7C-65F6-6459-DD3FD9E65E7B}"/>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Our  Teams</a:t>
            </a:r>
          </a:p>
        </p:txBody>
      </p:sp>
      <p:grpSp>
        <p:nvGrpSpPr>
          <p:cNvPr id="15" name="Group 14">
            <a:extLst>
              <a:ext uri="{FF2B5EF4-FFF2-40B4-BE49-F238E27FC236}">
                <a16:creationId xmlns:a16="http://schemas.microsoft.com/office/drawing/2014/main" id="{C314E235-4DDD-BB35-E446-2F46A2C8207C}"/>
              </a:ext>
            </a:extLst>
          </p:cNvPr>
          <p:cNvGrpSpPr/>
          <p:nvPr/>
        </p:nvGrpSpPr>
        <p:grpSpPr>
          <a:xfrm>
            <a:off x="431322" y="1764517"/>
            <a:ext cx="177294" cy="204783"/>
            <a:chOff x="431322" y="1764517"/>
            <a:chExt cx="177294" cy="204783"/>
          </a:xfrm>
          <a:solidFill>
            <a:srgbClr val="1ED760"/>
          </a:solidFill>
        </p:grpSpPr>
        <p:sp>
          <p:nvSpPr>
            <p:cNvPr id="18" name="Freeform: Shape 17">
              <a:hlinkClick r:id="rId4" action="ppaction://hlinksldjump"/>
              <a:extLst>
                <a:ext uri="{FF2B5EF4-FFF2-40B4-BE49-F238E27FC236}">
                  <a16:creationId xmlns:a16="http://schemas.microsoft.com/office/drawing/2014/main" id="{95B6254D-D70D-BD51-97A5-BA4D4503FF4E}"/>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26" name="Freeform: Shape 25">
              <a:hlinkClick r:id="rId4" action="ppaction://hlinksldjump"/>
              <a:extLst>
                <a:ext uri="{FF2B5EF4-FFF2-40B4-BE49-F238E27FC236}">
                  <a16:creationId xmlns:a16="http://schemas.microsoft.com/office/drawing/2014/main" id="{B6F42C51-9662-B33D-28B2-BEA54846D409}"/>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grpFill/>
            <a:ln w="56029" cap="flat">
              <a:noFill/>
              <a:prstDash val="solid"/>
              <a:miter/>
            </a:ln>
          </p:spPr>
          <p:txBody>
            <a:bodyPr rtlCol="0" anchor="ctr"/>
            <a:lstStyle/>
            <a:p>
              <a:endParaRPr lang="en-IN"/>
            </a:p>
          </p:txBody>
        </p:sp>
        <p:sp>
          <p:nvSpPr>
            <p:cNvPr id="31" name="Freeform: Shape 30">
              <a:hlinkClick r:id="rId4" action="ppaction://hlinksldjump"/>
              <a:extLst>
                <a:ext uri="{FF2B5EF4-FFF2-40B4-BE49-F238E27FC236}">
                  <a16:creationId xmlns:a16="http://schemas.microsoft.com/office/drawing/2014/main" id="{438D7A2F-D478-0FC3-DA8D-B4ED9CFD636D}"/>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grpFill/>
            <a:ln w="56029" cap="flat">
              <a:noFill/>
              <a:prstDash val="solid"/>
              <a:miter/>
            </a:ln>
          </p:spPr>
          <p:txBody>
            <a:bodyPr rtlCol="0" anchor="ctr"/>
            <a:lstStyle/>
            <a:p>
              <a:endParaRPr lang="en-IN" dirty="0"/>
            </a:p>
          </p:txBody>
        </p:sp>
      </p:grpSp>
      <p:sp>
        <p:nvSpPr>
          <p:cNvPr id="32" name="TextBox 31">
            <a:hlinkClick r:id="rId5" action="ppaction://hlinksldjump"/>
            <a:extLst>
              <a:ext uri="{FF2B5EF4-FFF2-40B4-BE49-F238E27FC236}">
                <a16:creationId xmlns:a16="http://schemas.microsoft.com/office/drawing/2014/main" id="{DA3D1271-F68C-191E-232A-5F059AF6C197}"/>
              </a:ext>
            </a:extLst>
          </p:cNvPr>
          <p:cNvSpPr txBox="1"/>
          <p:nvPr/>
        </p:nvSpPr>
        <p:spPr>
          <a:xfrm>
            <a:off x="869323" y="2200874"/>
            <a:ext cx="79861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Agenda</a:t>
            </a:r>
          </a:p>
        </p:txBody>
      </p:sp>
      <p:grpSp>
        <p:nvGrpSpPr>
          <p:cNvPr id="36" name="Group 35">
            <a:extLst>
              <a:ext uri="{FF2B5EF4-FFF2-40B4-BE49-F238E27FC236}">
                <a16:creationId xmlns:a16="http://schemas.microsoft.com/office/drawing/2014/main" id="{2E701B61-D98B-A7BB-9E0E-BF726365F018}"/>
              </a:ext>
            </a:extLst>
          </p:cNvPr>
          <p:cNvGrpSpPr/>
          <p:nvPr/>
        </p:nvGrpSpPr>
        <p:grpSpPr>
          <a:xfrm>
            <a:off x="431322" y="2214773"/>
            <a:ext cx="203670" cy="203670"/>
            <a:chOff x="431322" y="2214773"/>
            <a:chExt cx="203670" cy="203670"/>
          </a:xfrm>
        </p:grpSpPr>
        <p:sp>
          <p:nvSpPr>
            <p:cNvPr id="37" name="Rectangle: Rounded Corners 36">
              <a:hlinkClick r:id="rId5" action="ppaction://hlinksldjump"/>
              <a:extLst>
                <a:ext uri="{FF2B5EF4-FFF2-40B4-BE49-F238E27FC236}">
                  <a16:creationId xmlns:a16="http://schemas.microsoft.com/office/drawing/2014/main" id="{15F3B0A5-D2BE-E5E3-FDB6-1F9915EF20C3}"/>
                </a:ext>
              </a:extLst>
            </p:cNvPr>
            <p:cNvSpPr/>
            <p:nvPr/>
          </p:nvSpPr>
          <p:spPr>
            <a:xfrm>
              <a:off x="431322" y="2214773"/>
              <a:ext cx="203670" cy="203670"/>
            </a:xfrm>
            <a:prstGeom prst="roundRect">
              <a:avLst>
                <a:gd name="adj" fmla="val 12600"/>
              </a:avLst>
            </a:prstGeom>
            <a:solidFill>
              <a:srgbClr val="C1C1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9" name="Graphic 38" descr="Add with solid fill">
              <a:hlinkClick r:id="rId5" action="ppaction://hlinksldjump"/>
              <a:extLst>
                <a:ext uri="{FF2B5EF4-FFF2-40B4-BE49-F238E27FC236}">
                  <a16:creationId xmlns:a16="http://schemas.microsoft.com/office/drawing/2014/main" id="{90AE3B26-120A-7D21-5119-C249504ACCE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72263" y="2255714"/>
              <a:ext cx="121788" cy="121788"/>
            </a:xfrm>
            <a:prstGeom prst="rect">
              <a:avLst/>
            </a:prstGeom>
          </p:spPr>
        </p:pic>
      </p:grpSp>
      <p:grpSp>
        <p:nvGrpSpPr>
          <p:cNvPr id="40" name="Group 39">
            <a:extLst>
              <a:ext uri="{FF2B5EF4-FFF2-40B4-BE49-F238E27FC236}">
                <a16:creationId xmlns:a16="http://schemas.microsoft.com/office/drawing/2014/main" id="{4AE02BE0-FD2C-7D28-36BC-8FD1682F4394}"/>
              </a:ext>
            </a:extLst>
          </p:cNvPr>
          <p:cNvGrpSpPr/>
          <p:nvPr/>
        </p:nvGrpSpPr>
        <p:grpSpPr>
          <a:xfrm>
            <a:off x="431322" y="2660173"/>
            <a:ext cx="203670" cy="203670"/>
            <a:chOff x="431321" y="3254199"/>
            <a:chExt cx="265483" cy="265483"/>
          </a:xfrm>
        </p:grpSpPr>
        <p:sp>
          <p:nvSpPr>
            <p:cNvPr id="42" name="Rectangle: Rounded Corners 41">
              <a:hlinkClick r:id="" action="ppaction://noaction"/>
              <a:extLst>
                <a:ext uri="{FF2B5EF4-FFF2-40B4-BE49-F238E27FC236}">
                  <a16:creationId xmlns:a16="http://schemas.microsoft.com/office/drawing/2014/main" id="{7060D5A4-C85A-2A52-9269-D0E00F0186B7}"/>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Graphic 51" descr="Heart with solid fill">
              <a:hlinkClick r:id="" action="ppaction://noaction"/>
              <a:extLst>
                <a:ext uri="{FF2B5EF4-FFF2-40B4-BE49-F238E27FC236}">
                  <a16:creationId xmlns:a16="http://schemas.microsoft.com/office/drawing/2014/main" id="{D4238884-2D30-A259-79E6-2AB9141C994A}"/>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46" name="TextBox 45">
            <a:hlinkClick r:id="" action="ppaction://noaction"/>
            <a:extLst>
              <a:ext uri="{FF2B5EF4-FFF2-40B4-BE49-F238E27FC236}">
                <a16:creationId xmlns:a16="http://schemas.microsoft.com/office/drawing/2014/main" id="{EB4FAC46-A5DF-AAF4-8BC2-8703217A2AAB}"/>
              </a:ext>
            </a:extLst>
          </p:cNvPr>
          <p:cNvSpPr txBox="1"/>
          <p:nvPr/>
        </p:nvSpPr>
        <p:spPr>
          <a:xfrm>
            <a:off x="869323" y="2649959"/>
            <a:ext cx="114807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Services</a:t>
            </a:r>
          </a:p>
        </p:txBody>
      </p:sp>
      <p:cxnSp>
        <p:nvCxnSpPr>
          <p:cNvPr id="48" name="Straight Connector 47">
            <a:extLst>
              <a:ext uri="{FF2B5EF4-FFF2-40B4-BE49-F238E27FC236}">
                <a16:creationId xmlns:a16="http://schemas.microsoft.com/office/drawing/2014/main" id="{92AA4F4C-9B63-CF90-C495-C44A2CDC1C0D}"/>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51" name="TextBox 50">
            <a:hlinkClick r:id="" action="ppaction://noaction"/>
            <a:extLst>
              <a:ext uri="{FF2B5EF4-FFF2-40B4-BE49-F238E27FC236}">
                <a16:creationId xmlns:a16="http://schemas.microsoft.com/office/drawing/2014/main" id="{37361D8A-D18A-180D-06BD-B8389A50F5C6}"/>
              </a:ext>
            </a:extLst>
          </p:cNvPr>
          <p:cNvSpPr txBox="1"/>
          <p:nvPr/>
        </p:nvSpPr>
        <p:spPr>
          <a:xfrm>
            <a:off x="869323" y="3479247"/>
            <a:ext cx="129554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Achievements</a:t>
            </a:r>
          </a:p>
        </p:txBody>
      </p:sp>
      <p:sp>
        <p:nvSpPr>
          <p:cNvPr id="52" name="Freeform: Shape 51">
            <a:hlinkClick r:id="" action="ppaction://noaction"/>
            <a:extLst>
              <a:ext uri="{FF2B5EF4-FFF2-40B4-BE49-F238E27FC236}">
                <a16:creationId xmlns:a16="http://schemas.microsoft.com/office/drawing/2014/main" id="{54A9F67F-78BE-2ECE-1A81-C1F0A0F4CB75}"/>
              </a:ext>
            </a:extLst>
          </p:cNvPr>
          <p:cNvSpPr/>
          <p:nvPr/>
        </p:nvSpPr>
        <p:spPr>
          <a:xfrm>
            <a:off x="470506" y="3479247"/>
            <a:ext cx="154752" cy="204786"/>
          </a:xfrm>
          <a:custGeom>
            <a:avLst/>
            <a:gdLst>
              <a:gd name="connsiteX0" fmla="*/ 467584 w 469298"/>
              <a:gd name="connsiteY0" fmla="*/ 62389 h 621030"/>
              <a:gd name="connsiteX1" fmla="*/ 394242 w 469298"/>
              <a:gd name="connsiteY1" fmla="*/ 0 h 621030"/>
              <a:gd name="connsiteX2" fmla="*/ 75059 w 469298"/>
              <a:gd name="connsiteY2" fmla="*/ 191 h 621030"/>
              <a:gd name="connsiteX3" fmla="*/ 51913 w 469298"/>
              <a:gd name="connsiteY3" fmla="*/ 3715 h 621030"/>
              <a:gd name="connsiteX4" fmla="*/ 1240 w 469298"/>
              <a:gd name="connsiteY4" fmla="*/ 65342 h 621030"/>
              <a:gd name="connsiteX5" fmla="*/ 192 w 469298"/>
              <a:gd name="connsiteY5" fmla="*/ 96203 h 621030"/>
              <a:gd name="connsiteX6" fmla="*/ 192 w 469298"/>
              <a:gd name="connsiteY6" fmla="*/ 590455 h 621030"/>
              <a:gd name="connsiteX7" fmla="*/ 22671 w 469298"/>
              <a:gd name="connsiteY7" fmla="*/ 621030 h 621030"/>
              <a:gd name="connsiteX8" fmla="*/ 32387 w 469298"/>
              <a:gd name="connsiteY8" fmla="*/ 621030 h 621030"/>
              <a:gd name="connsiteX9" fmla="*/ 46674 w 469298"/>
              <a:gd name="connsiteY9" fmla="*/ 615315 h 621030"/>
              <a:gd name="connsiteX10" fmla="*/ 61819 w 469298"/>
              <a:gd name="connsiteY10" fmla="*/ 604171 h 621030"/>
              <a:gd name="connsiteX11" fmla="*/ 227364 w 469298"/>
              <a:gd name="connsiteY11" fmla="*/ 479965 h 621030"/>
              <a:gd name="connsiteX12" fmla="*/ 242223 w 469298"/>
              <a:gd name="connsiteY12" fmla="*/ 479774 h 621030"/>
              <a:gd name="connsiteX13" fmla="*/ 420912 w 469298"/>
              <a:gd name="connsiteY13" fmla="*/ 613791 h 621030"/>
              <a:gd name="connsiteX14" fmla="*/ 435866 w 469298"/>
              <a:gd name="connsiteY14" fmla="*/ 621030 h 621030"/>
              <a:gd name="connsiteX15" fmla="*/ 445581 w 469298"/>
              <a:gd name="connsiteY15" fmla="*/ 621030 h 621030"/>
              <a:gd name="connsiteX16" fmla="*/ 469299 w 469298"/>
              <a:gd name="connsiteY16" fmla="*/ 592265 h 621030"/>
              <a:gd name="connsiteX17" fmla="*/ 469299 w 469298"/>
              <a:gd name="connsiteY17" fmla="*/ 588645 h 621030"/>
              <a:gd name="connsiteX18" fmla="*/ 469299 w 469298"/>
              <a:gd name="connsiteY18" fmla="*/ 79915 h 621030"/>
              <a:gd name="connsiteX19" fmla="*/ 467679 w 469298"/>
              <a:gd name="connsiteY19" fmla="*/ 62484 h 621030"/>
              <a:gd name="connsiteX20" fmla="*/ 415292 w 469298"/>
              <a:gd name="connsiteY20" fmla="*/ 543211 h 621030"/>
              <a:gd name="connsiteX21" fmla="*/ 319470 w 469298"/>
              <a:gd name="connsiteY21" fmla="*/ 471297 h 621030"/>
              <a:gd name="connsiteX22" fmla="*/ 253176 w 469298"/>
              <a:gd name="connsiteY22" fmla="*/ 421577 h 621030"/>
              <a:gd name="connsiteX23" fmla="*/ 216315 w 469298"/>
              <a:gd name="connsiteY23" fmla="*/ 421577 h 621030"/>
              <a:gd name="connsiteX24" fmla="*/ 59438 w 469298"/>
              <a:gd name="connsiteY24" fmla="*/ 539211 h 621030"/>
              <a:gd name="connsiteX25" fmla="*/ 55152 w 469298"/>
              <a:gd name="connsiteY25" fmla="*/ 542354 h 621030"/>
              <a:gd name="connsiteX26" fmla="*/ 54009 w 469298"/>
              <a:gd name="connsiteY26" fmla="*/ 537877 h 621030"/>
              <a:gd name="connsiteX27" fmla="*/ 54009 w 469298"/>
              <a:gd name="connsiteY27" fmla="*/ 79915 h 621030"/>
              <a:gd name="connsiteX28" fmla="*/ 81536 w 469298"/>
              <a:gd name="connsiteY28" fmla="*/ 52388 h 621030"/>
              <a:gd name="connsiteX29" fmla="*/ 388050 w 469298"/>
              <a:gd name="connsiteY29" fmla="*/ 52388 h 621030"/>
              <a:gd name="connsiteX30" fmla="*/ 415578 w 469298"/>
              <a:gd name="connsiteY30" fmla="*/ 79915 h 621030"/>
              <a:gd name="connsiteX31" fmla="*/ 415578 w 469298"/>
              <a:gd name="connsiteY31" fmla="*/ 537877 h 621030"/>
              <a:gd name="connsiteX32" fmla="*/ 415387 w 469298"/>
              <a:gd name="connsiteY32" fmla="*/ 543020 h 621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9298" h="621030">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w="9525" cap="flat">
            <a:noFill/>
            <a:prstDash val="solid"/>
            <a:miter/>
          </a:ln>
        </p:spPr>
        <p:txBody>
          <a:bodyPr rtlCol="0" anchor="ctr"/>
          <a:lstStyle/>
          <a:p>
            <a:endParaRPr lang="en-IN"/>
          </a:p>
        </p:txBody>
      </p:sp>
      <p:sp>
        <p:nvSpPr>
          <p:cNvPr id="56" name="TextBox 55">
            <a:hlinkClick r:id="" action="ppaction://noaction"/>
            <a:extLst>
              <a:ext uri="{FF2B5EF4-FFF2-40B4-BE49-F238E27FC236}">
                <a16:creationId xmlns:a16="http://schemas.microsoft.com/office/drawing/2014/main" id="{84C818EA-467A-B992-99CD-B19352014EED}"/>
              </a:ext>
            </a:extLst>
          </p:cNvPr>
          <p:cNvSpPr txBox="1"/>
          <p:nvPr/>
        </p:nvSpPr>
        <p:spPr>
          <a:xfrm>
            <a:off x="869323" y="3932014"/>
            <a:ext cx="9861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Goals </a:t>
            </a:r>
          </a:p>
        </p:txBody>
      </p:sp>
      <p:sp>
        <p:nvSpPr>
          <p:cNvPr id="57" name="Freeform: Shape 56">
            <a:hlinkClick r:id="" action="ppaction://noaction"/>
            <a:extLst>
              <a:ext uri="{FF2B5EF4-FFF2-40B4-BE49-F238E27FC236}">
                <a16:creationId xmlns:a16="http://schemas.microsoft.com/office/drawing/2014/main" id="{2A7B7EE5-335C-0611-3B61-8B8322EF30C9}"/>
              </a:ext>
            </a:extLst>
          </p:cNvPr>
          <p:cNvSpPr/>
          <p:nvPr/>
        </p:nvSpPr>
        <p:spPr>
          <a:xfrm>
            <a:off x="457357" y="3958031"/>
            <a:ext cx="174926" cy="205826"/>
          </a:xfrm>
          <a:custGeom>
            <a:avLst/>
            <a:gdLst>
              <a:gd name="connsiteX0" fmla="*/ 250564 w 254310"/>
              <a:gd name="connsiteY0" fmla="*/ 139515 h 299233"/>
              <a:gd name="connsiteX1" fmla="*/ 215595 w 254310"/>
              <a:gd name="connsiteY1" fmla="*/ 93041 h 299233"/>
              <a:gd name="connsiteX2" fmla="*/ 215466 w 254310"/>
              <a:gd name="connsiteY2" fmla="*/ 86609 h 299233"/>
              <a:gd name="connsiteX3" fmla="*/ 250434 w 254310"/>
              <a:gd name="connsiteY3" fmla="*/ 40135 h 299233"/>
              <a:gd name="connsiteX4" fmla="*/ 254190 w 254310"/>
              <a:gd name="connsiteY4" fmla="*/ 31631 h 299233"/>
              <a:gd name="connsiteX5" fmla="*/ 238001 w 254310"/>
              <a:gd name="connsiteY5" fmla="*/ 14924 h 299233"/>
              <a:gd name="connsiteX6" fmla="*/ 63353 w 254310"/>
              <a:gd name="connsiteY6" fmla="*/ 14967 h 299233"/>
              <a:gd name="connsiteX7" fmla="*/ 59360 w 254310"/>
              <a:gd name="connsiteY7" fmla="*/ 11923 h 299233"/>
              <a:gd name="connsiteX8" fmla="*/ 45999 w 254310"/>
              <a:gd name="connsiteY8" fmla="*/ 30 h 299233"/>
              <a:gd name="connsiteX9" fmla="*/ 30716 w 254310"/>
              <a:gd name="connsiteY9" fmla="*/ 9916 h 299233"/>
              <a:gd name="connsiteX10" fmla="*/ 29788 w 254310"/>
              <a:gd name="connsiteY10" fmla="*/ 17169 h 299233"/>
              <a:gd name="connsiteX11" fmla="*/ 29788 w 254310"/>
              <a:gd name="connsiteY11" fmla="*/ 140615 h 299233"/>
              <a:gd name="connsiteX12" fmla="*/ 29788 w 254310"/>
              <a:gd name="connsiteY12" fmla="*/ 156049 h 299233"/>
              <a:gd name="connsiteX13" fmla="*/ 29853 w 254310"/>
              <a:gd name="connsiteY13" fmla="*/ 265811 h 299233"/>
              <a:gd name="connsiteX14" fmla="*/ 26205 w 254310"/>
              <a:gd name="connsiteY14" fmla="*/ 269437 h 299233"/>
              <a:gd name="connsiteX15" fmla="*/ 14290 w 254310"/>
              <a:gd name="connsiteY15" fmla="*/ 269437 h 299233"/>
              <a:gd name="connsiteX16" fmla="*/ 0 w 254310"/>
              <a:gd name="connsiteY16" fmla="*/ 284180 h 299233"/>
              <a:gd name="connsiteX17" fmla="*/ 14052 w 254310"/>
              <a:gd name="connsiteY17" fmla="*/ 299095 h 299233"/>
              <a:gd name="connsiteX18" fmla="*/ 75420 w 254310"/>
              <a:gd name="connsiteY18" fmla="*/ 299095 h 299233"/>
              <a:gd name="connsiteX19" fmla="*/ 89752 w 254310"/>
              <a:gd name="connsiteY19" fmla="*/ 284331 h 299233"/>
              <a:gd name="connsiteX20" fmla="*/ 75182 w 254310"/>
              <a:gd name="connsiteY20" fmla="*/ 269415 h 299233"/>
              <a:gd name="connsiteX21" fmla="*/ 63267 w 254310"/>
              <a:gd name="connsiteY21" fmla="*/ 269437 h 299233"/>
              <a:gd name="connsiteX22" fmla="*/ 59706 w 254310"/>
              <a:gd name="connsiteY22" fmla="*/ 265746 h 299233"/>
              <a:gd name="connsiteX23" fmla="*/ 59706 w 254310"/>
              <a:gd name="connsiteY23" fmla="*/ 168245 h 299233"/>
              <a:gd name="connsiteX24" fmla="*/ 63440 w 254310"/>
              <a:gd name="connsiteY24" fmla="*/ 164381 h 299233"/>
              <a:gd name="connsiteX25" fmla="*/ 235994 w 254310"/>
              <a:gd name="connsiteY25" fmla="*/ 164467 h 299233"/>
              <a:gd name="connsiteX26" fmla="*/ 240548 w 254310"/>
              <a:gd name="connsiteY26" fmla="*/ 164381 h 299233"/>
              <a:gd name="connsiteX27" fmla="*/ 250823 w 254310"/>
              <a:gd name="connsiteY27" fmla="*/ 159092 h 299233"/>
              <a:gd name="connsiteX28" fmla="*/ 250542 w 254310"/>
              <a:gd name="connsiteY28" fmla="*/ 139471 h 299233"/>
              <a:gd name="connsiteX29" fmla="*/ 228374 w 254310"/>
              <a:gd name="connsiteY29" fmla="*/ 147091 h 299233"/>
              <a:gd name="connsiteX30" fmla="*/ 69311 w 254310"/>
              <a:gd name="connsiteY30" fmla="*/ 147091 h 299233"/>
              <a:gd name="connsiteX31" fmla="*/ 59749 w 254310"/>
              <a:gd name="connsiteY31" fmla="*/ 138349 h 299233"/>
              <a:gd name="connsiteX32" fmla="*/ 59749 w 254310"/>
              <a:gd name="connsiteY32" fmla="*/ 40999 h 299233"/>
              <a:gd name="connsiteX33" fmla="*/ 69311 w 254310"/>
              <a:gd name="connsiteY33" fmla="*/ 32257 h 299233"/>
              <a:gd name="connsiteX34" fmla="*/ 228374 w 254310"/>
              <a:gd name="connsiteY34" fmla="*/ 32257 h 299233"/>
              <a:gd name="connsiteX35" fmla="*/ 230166 w 254310"/>
              <a:gd name="connsiteY35" fmla="*/ 32321 h 299233"/>
              <a:gd name="connsiteX36" fmla="*/ 205191 w 254310"/>
              <a:gd name="connsiteY36" fmla="*/ 62757 h 299233"/>
              <a:gd name="connsiteX37" fmla="*/ 187901 w 254310"/>
              <a:gd name="connsiteY37" fmla="*/ 83824 h 299233"/>
              <a:gd name="connsiteX38" fmla="*/ 187901 w 254310"/>
              <a:gd name="connsiteY38" fmla="*/ 95524 h 299233"/>
              <a:gd name="connsiteX39" fmla="*/ 228763 w 254310"/>
              <a:gd name="connsiteY39" fmla="*/ 145343 h 299233"/>
              <a:gd name="connsiteX40" fmla="*/ 229842 w 254310"/>
              <a:gd name="connsiteY40" fmla="*/ 146702 h 299233"/>
              <a:gd name="connsiteX41" fmla="*/ 228309 w 254310"/>
              <a:gd name="connsiteY41" fmla="*/ 147069 h 299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54310" h="299233">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w="2099" cap="flat">
            <a:noFill/>
            <a:prstDash val="solid"/>
            <a:miter/>
          </a:ln>
        </p:spPr>
        <p:txBody>
          <a:bodyPr rtlCol="0" anchor="ctr"/>
          <a:lstStyle/>
          <a:p>
            <a:endParaRPr lang="en-IN"/>
          </a:p>
        </p:txBody>
      </p:sp>
      <p:sp>
        <p:nvSpPr>
          <p:cNvPr id="59" name="TextBox 58">
            <a:hlinkClick r:id="" action="ppaction://noaction"/>
            <a:extLst>
              <a:ext uri="{FF2B5EF4-FFF2-40B4-BE49-F238E27FC236}">
                <a16:creationId xmlns:a16="http://schemas.microsoft.com/office/drawing/2014/main" id="{20501C96-6E48-40A5-BF63-3D83051637C6}"/>
              </a:ext>
            </a:extLst>
          </p:cNvPr>
          <p:cNvSpPr txBox="1"/>
          <p:nvPr/>
        </p:nvSpPr>
        <p:spPr>
          <a:xfrm>
            <a:off x="869323" y="4384781"/>
            <a:ext cx="73129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Gallery</a:t>
            </a:r>
          </a:p>
        </p:txBody>
      </p:sp>
      <p:grpSp>
        <p:nvGrpSpPr>
          <p:cNvPr id="60" name="Group 59">
            <a:extLst>
              <a:ext uri="{FF2B5EF4-FFF2-40B4-BE49-F238E27FC236}">
                <a16:creationId xmlns:a16="http://schemas.microsoft.com/office/drawing/2014/main" id="{C89FAEF3-7D2F-F5FA-C52C-D2A360029E47}"/>
              </a:ext>
            </a:extLst>
          </p:cNvPr>
          <p:cNvGrpSpPr/>
          <p:nvPr/>
        </p:nvGrpSpPr>
        <p:grpSpPr>
          <a:xfrm>
            <a:off x="441718" y="4384781"/>
            <a:ext cx="203671" cy="203671"/>
            <a:chOff x="5762625" y="3095625"/>
            <a:chExt cx="665130" cy="665130"/>
          </a:xfrm>
        </p:grpSpPr>
        <p:sp>
          <p:nvSpPr>
            <p:cNvPr id="61" name="Freeform: Shape 60">
              <a:hlinkClick r:id="" action="ppaction://noaction"/>
              <a:extLst>
                <a:ext uri="{FF2B5EF4-FFF2-40B4-BE49-F238E27FC236}">
                  <a16:creationId xmlns:a16="http://schemas.microsoft.com/office/drawing/2014/main" id="{0CEC1BFB-7227-CF22-C307-71672E5190BC}"/>
                </a:ext>
              </a:extLst>
            </p:cNvPr>
            <p:cNvSpPr/>
            <p:nvPr/>
          </p:nvSpPr>
          <p:spPr>
            <a:xfrm>
              <a:off x="5762625" y="3095625"/>
              <a:ext cx="665130" cy="665130"/>
            </a:xfrm>
            <a:custGeom>
              <a:avLst/>
              <a:gdLst>
                <a:gd name="connsiteX0" fmla="*/ 663035 w 665130"/>
                <a:gd name="connsiteY0" fmla="*/ 100298 h 665130"/>
                <a:gd name="connsiteX1" fmla="*/ 540639 w 665130"/>
                <a:gd name="connsiteY1" fmla="*/ 0 h 665130"/>
                <a:gd name="connsiteX2" fmla="*/ 332804 w 665130"/>
                <a:gd name="connsiteY2" fmla="*/ 0 h 665130"/>
                <a:gd name="connsiteX3" fmla="*/ 124111 w 665130"/>
                <a:gd name="connsiteY3" fmla="*/ 0 h 665130"/>
                <a:gd name="connsiteX4" fmla="*/ 0 w 665130"/>
                <a:gd name="connsiteY4" fmla="*/ 124397 h 665130"/>
                <a:gd name="connsiteX5" fmla="*/ 0 w 665130"/>
                <a:gd name="connsiteY5" fmla="*/ 540830 h 665130"/>
                <a:gd name="connsiteX6" fmla="*/ 2191 w 665130"/>
                <a:gd name="connsiteY6" fmla="*/ 565118 h 665130"/>
                <a:gd name="connsiteX7" fmla="*/ 124778 w 665130"/>
                <a:gd name="connsiteY7" fmla="*/ 665131 h 665130"/>
                <a:gd name="connsiteX8" fmla="*/ 531590 w 665130"/>
                <a:gd name="connsiteY8" fmla="*/ 665131 h 665130"/>
                <a:gd name="connsiteX9" fmla="*/ 553784 w 665130"/>
                <a:gd name="connsiteY9" fmla="*/ 663988 h 665130"/>
                <a:gd name="connsiteX10" fmla="*/ 665131 w 665130"/>
                <a:gd name="connsiteY10" fmla="*/ 540258 h 665130"/>
                <a:gd name="connsiteX11" fmla="*/ 665131 w 665130"/>
                <a:gd name="connsiteY11" fmla="*/ 124587 h 665130"/>
                <a:gd name="connsiteX12" fmla="*/ 662940 w 665130"/>
                <a:gd name="connsiteY12" fmla="*/ 100203 h 665130"/>
                <a:gd name="connsiteX13" fmla="*/ 47530 w 665130"/>
                <a:gd name="connsiteY13" fmla="*/ 126683 h 665130"/>
                <a:gd name="connsiteX14" fmla="*/ 126778 w 665130"/>
                <a:gd name="connsiteY14" fmla="*/ 47530 h 665130"/>
                <a:gd name="connsiteX15" fmla="*/ 538734 w 665130"/>
                <a:gd name="connsiteY15" fmla="*/ 47530 h 665130"/>
                <a:gd name="connsiteX16" fmla="*/ 617696 w 665130"/>
                <a:gd name="connsiteY16" fmla="*/ 126206 h 665130"/>
                <a:gd name="connsiteX17" fmla="*/ 617696 w 665130"/>
                <a:gd name="connsiteY17" fmla="*/ 438626 h 665130"/>
                <a:gd name="connsiteX18" fmla="*/ 617696 w 665130"/>
                <a:gd name="connsiteY18" fmla="*/ 446246 h 665130"/>
                <a:gd name="connsiteX19" fmla="*/ 513779 w 665130"/>
                <a:gd name="connsiteY19" fmla="*/ 342233 h 665130"/>
                <a:gd name="connsiteX20" fmla="*/ 496729 w 665130"/>
                <a:gd name="connsiteY20" fmla="*/ 332708 h 665130"/>
                <a:gd name="connsiteX21" fmla="*/ 475583 w 665130"/>
                <a:gd name="connsiteY21" fmla="*/ 341281 h 665130"/>
                <a:gd name="connsiteX22" fmla="*/ 382810 w 665130"/>
                <a:gd name="connsiteY22" fmla="*/ 434340 h 665130"/>
                <a:gd name="connsiteX23" fmla="*/ 372713 w 665130"/>
                <a:gd name="connsiteY23" fmla="*/ 434340 h 665130"/>
                <a:gd name="connsiteX24" fmla="*/ 174974 w 665130"/>
                <a:gd name="connsiteY24" fmla="*/ 236411 h 665130"/>
                <a:gd name="connsiteX25" fmla="*/ 134207 w 665130"/>
                <a:gd name="connsiteY25" fmla="*/ 236220 h 665130"/>
                <a:gd name="connsiteX26" fmla="*/ 48673 w 665130"/>
                <a:gd name="connsiteY26" fmla="*/ 321755 h 665130"/>
                <a:gd name="connsiteX27" fmla="*/ 47625 w 665130"/>
                <a:gd name="connsiteY27" fmla="*/ 315182 h 665130"/>
                <a:gd name="connsiteX28" fmla="*/ 47625 w 665130"/>
                <a:gd name="connsiteY28" fmla="*/ 126683 h 665130"/>
                <a:gd name="connsiteX29" fmla="*/ 487299 w 665130"/>
                <a:gd name="connsiteY29" fmla="*/ 617696 h 665130"/>
                <a:gd name="connsiteX30" fmla="*/ 356711 w 665130"/>
                <a:gd name="connsiteY30" fmla="*/ 617696 h 665130"/>
                <a:gd name="connsiteX31" fmla="*/ 125825 w 665130"/>
                <a:gd name="connsiteY31" fmla="*/ 617696 h 665130"/>
                <a:gd name="connsiteX32" fmla="*/ 48387 w 665130"/>
                <a:gd name="connsiteY32" fmla="*/ 552355 h 665130"/>
                <a:gd name="connsiteX33" fmla="*/ 47625 w 665130"/>
                <a:gd name="connsiteY33" fmla="*/ 540544 h 665130"/>
                <a:gd name="connsiteX34" fmla="*/ 47530 w 665130"/>
                <a:gd name="connsiteY34" fmla="*/ 395764 h 665130"/>
                <a:gd name="connsiteX35" fmla="*/ 52007 w 665130"/>
                <a:gd name="connsiteY35" fmla="*/ 385572 h 665130"/>
                <a:gd name="connsiteX36" fmla="*/ 149638 w 665130"/>
                <a:gd name="connsiteY36" fmla="*/ 287941 h 665130"/>
                <a:gd name="connsiteX37" fmla="*/ 159258 w 665130"/>
                <a:gd name="connsiteY37" fmla="*/ 287560 h 665130"/>
                <a:gd name="connsiteX38" fmla="*/ 484537 w 665130"/>
                <a:gd name="connsiteY38" fmla="*/ 613124 h 665130"/>
                <a:gd name="connsiteX39" fmla="*/ 488347 w 665130"/>
                <a:gd name="connsiteY39" fmla="*/ 616363 h 665130"/>
                <a:gd name="connsiteX40" fmla="*/ 487394 w 665130"/>
                <a:gd name="connsiteY40" fmla="*/ 617792 h 665130"/>
                <a:gd name="connsiteX41" fmla="*/ 597503 w 665130"/>
                <a:gd name="connsiteY41" fmla="*/ 593217 h 665130"/>
                <a:gd name="connsiteX42" fmla="*/ 560451 w 665130"/>
                <a:gd name="connsiteY42" fmla="*/ 615220 h 665130"/>
                <a:gd name="connsiteX43" fmla="*/ 551307 w 665130"/>
                <a:gd name="connsiteY43" fmla="*/ 612934 h 665130"/>
                <a:gd name="connsiteX44" fmla="*/ 414909 w 665130"/>
                <a:gd name="connsiteY44" fmla="*/ 476536 h 665130"/>
                <a:gd name="connsiteX45" fmla="*/ 414814 w 665130"/>
                <a:gd name="connsiteY45" fmla="*/ 469201 h 665130"/>
                <a:gd name="connsiteX46" fmla="*/ 490347 w 665130"/>
                <a:gd name="connsiteY46" fmla="*/ 393668 h 665130"/>
                <a:gd name="connsiteX47" fmla="*/ 497872 w 665130"/>
                <a:gd name="connsiteY47" fmla="*/ 393478 h 665130"/>
                <a:gd name="connsiteX48" fmla="*/ 614839 w 665130"/>
                <a:gd name="connsiteY48" fmla="*/ 510540 h 665130"/>
                <a:gd name="connsiteX49" fmla="*/ 617792 w 665130"/>
                <a:gd name="connsiteY49" fmla="*/ 517684 h 665130"/>
                <a:gd name="connsiteX50" fmla="*/ 617792 w 665130"/>
                <a:gd name="connsiteY50" fmla="*/ 534734 h 665130"/>
                <a:gd name="connsiteX51" fmla="*/ 597599 w 665130"/>
                <a:gd name="connsiteY51" fmla="*/ 593312 h 665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65130" h="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w="9525" cap="flat">
              <a:noFill/>
              <a:prstDash val="solid"/>
              <a:miter/>
            </a:ln>
          </p:spPr>
          <p:txBody>
            <a:bodyPr rtlCol="0" anchor="ctr"/>
            <a:lstStyle/>
            <a:p>
              <a:endParaRPr lang="en-IN"/>
            </a:p>
          </p:txBody>
        </p:sp>
        <p:sp>
          <p:nvSpPr>
            <p:cNvPr id="63" name="Freeform: Shape 62">
              <a:hlinkClick r:id="" action="ppaction://noaction"/>
              <a:extLst>
                <a:ext uri="{FF2B5EF4-FFF2-40B4-BE49-F238E27FC236}">
                  <a16:creationId xmlns:a16="http://schemas.microsoft.com/office/drawing/2014/main" id="{BAD5285B-3F1E-EAD7-6CD3-45EDBA30983E}"/>
                </a:ext>
              </a:extLst>
            </p:cNvPr>
            <p:cNvSpPr/>
            <p:nvPr/>
          </p:nvSpPr>
          <p:spPr>
            <a:xfrm>
              <a:off x="6166578" y="3190683"/>
              <a:ext cx="166213" cy="166307"/>
            </a:xfrm>
            <a:custGeom>
              <a:avLst/>
              <a:gdLst>
                <a:gd name="connsiteX0" fmla="*/ 83345 w 166213"/>
                <a:gd name="connsiteY0" fmla="*/ 166307 h 166307"/>
                <a:gd name="connsiteX1" fmla="*/ 166213 w 166213"/>
                <a:gd name="connsiteY1" fmla="*/ 83821 h 166307"/>
                <a:gd name="connsiteX2" fmla="*/ 83250 w 166213"/>
                <a:gd name="connsiteY2" fmla="*/ 1 h 166307"/>
                <a:gd name="connsiteX3" fmla="*/ 2 w 166213"/>
                <a:gd name="connsiteY3" fmla="*/ 82011 h 166307"/>
                <a:gd name="connsiteX4" fmla="*/ 83345 w 166213"/>
                <a:gd name="connsiteY4" fmla="*/ 166212 h 166307"/>
                <a:gd name="connsiteX5" fmla="*/ 82869 w 166213"/>
                <a:gd name="connsiteY5" fmla="*/ 47530 h 166307"/>
                <a:gd name="connsiteX6" fmla="*/ 118683 w 166213"/>
                <a:gd name="connsiteY6" fmla="*/ 83344 h 166307"/>
                <a:gd name="connsiteX7" fmla="*/ 83250 w 166213"/>
                <a:gd name="connsiteY7" fmla="*/ 118777 h 166307"/>
                <a:gd name="connsiteX8" fmla="*/ 47436 w 166213"/>
                <a:gd name="connsiteY8" fmla="*/ 82963 h 166307"/>
                <a:gd name="connsiteX9" fmla="*/ 82869 w 166213"/>
                <a:gd name="connsiteY9" fmla="*/ 47530 h 166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6213" h="166307">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w="9525" cap="flat">
              <a:noFill/>
              <a:prstDash val="solid"/>
              <a:miter/>
            </a:ln>
          </p:spPr>
          <p:txBody>
            <a:bodyPr rtlCol="0" anchor="ctr"/>
            <a:lstStyle/>
            <a:p>
              <a:endParaRPr lang="en-IN"/>
            </a:p>
          </p:txBody>
        </p:sp>
      </p:grpSp>
      <p:sp>
        <p:nvSpPr>
          <p:cNvPr id="66" name="TextBox 65">
            <a:hlinkClick r:id="" action="ppaction://noaction"/>
            <a:extLst>
              <a:ext uri="{FF2B5EF4-FFF2-40B4-BE49-F238E27FC236}">
                <a16:creationId xmlns:a16="http://schemas.microsoft.com/office/drawing/2014/main" id="{D72CC54A-26A6-20D4-07B9-66D7998606FF}"/>
              </a:ext>
            </a:extLst>
          </p:cNvPr>
          <p:cNvSpPr txBox="1"/>
          <p:nvPr/>
        </p:nvSpPr>
        <p:spPr>
          <a:xfrm>
            <a:off x="869323" y="4837548"/>
            <a:ext cx="712054"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Pricing</a:t>
            </a:r>
          </a:p>
        </p:txBody>
      </p:sp>
      <p:grpSp>
        <p:nvGrpSpPr>
          <p:cNvPr id="74" name="Group 73">
            <a:extLst>
              <a:ext uri="{FF2B5EF4-FFF2-40B4-BE49-F238E27FC236}">
                <a16:creationId xmlns:a16="http://schemas.microsoft.com/office/drawing/2014/main" id="{E8E4F8DF-6F61-642E-140D-C9E9923458B8}"/>
              </a:ext>
            </a:extLst>
          </p:cNvPr>
          <p:cNvGrpSpPr/>
          <p:nvPr/>
        </p:nvGrpSpPr>
        <p:grpSpPr>
          <a:xfrm>
            <a:off x="431321" y="4863718"/>
            <a:ext cx="207664" cy="207733"/>
            <a:chOff x="6124575" y="3380359"/>
            <a:chExt cx="468618" cy="468774"/>
          </a:xfrm>
        </p:grpSpPr>
        <p:sp>
          <p:nvSpPr>
            <p:cNvPr id="78" name="Freeform: Shape 77">
              <a:hlinkClick r:id="" action="ppaction://noaction"/>
              <a:extLst>
                <a:ext uri="{FF2B5EF4-FFF2-40B4-BE49-F238E27FC236}">
                  <a16:creationId xmlns:a16="http://schemas.microsoft.com/office/drawing/2014/main" id="{77CABA8C-E67C-EE77-BD52-4E978DE612EB}"/>
                </a:ext>
              </a:extLst>
            </p:cNvPr>
            <p:cNvSpPr/>
            <p:nvPr/>
          </p:nvSpPr>
          <p:spPr>
            <a:xfrm>
              <a:off x="6124575" y="3380359"/>
              <a:ext cx="468618" cy="468774"/>
            </a:xfrm>
            <a:custGeom>
              <a:avLst/>
              <a:gdLst>
                <a:gd name="connsiteX0" fmla="*/ 468523 w 468618"/>
                <a:gd name="connsiteY0" fmla="*/ 56377 h 468774"/>
                <a:gd name="connsiteX1" fmla="*/ 467951 w 468618"/>
                <a:gd name="connsiteY1" fmla="*/ 47138 h 468774"/>
                <a:gd name="connsiteX2" fmla="*/ 412706 w 468618"/>
                <a:gd name="connsiteY2" fmla="*/ 85 h 468774"/>
                <a:gd name="connsiteX3" fmla="*/ 349270 w 468618"/>
                <a:gd name="connsiteY3" fmla="*/ 85 h 468774"/>
                <a:gd name="connsiteX4" fmla="*/ 290691 w 468618"/>
                <a:gd name="connsiteY4" fmla="*/ 85 h 468774"/>
                <a:gd name="connsiteX5" fmla="*/ 211538 w 468618"/>
                <a:gd name="connsiteY5" fmla="*/ 32946 h 468774"/>
                <a:gd name="connsiteX6" fmla="*/ 17800 w 468618"/>
                <a:gd name="connsiteY6" fmla="*/ 227065 h 468774"/>
                <a:gd name="connsiteX7" fmla="*/ 17705 w 468618"/>
                <a:gd name="connsiteY7" fmla="*/ 307837 h 468774"/>
                <a:gd name="connsiteX8" fmla="*/ 160484 w 468618"/>
                <a:gd name="connsiteY8" fmla="*/ 450808 h 468774"/>
                <a:gd name="connsiteX9" fmla="*/ 241542 w 468618"/>
                <a:gd name="connsiteY9" fmla="*/ 450808 h 468774"/>
                <a:gd name="connsiteX10" fmla="*/ 435947 w 468618"/>
                <a:gd name="connsiteY10" fmla="*/ 256688 h 468774"/>
                <a:gd name="connsiteX11" fmla="*/ 468618 w 468618"/>
                <a:gd name="connsiteY11" fmla="*/ 177916 h 468774"/>
                <a:gd name="connsiteX12" fmla="*/ 468618 w 468618"/>
                <a:gd name="connsiteY12" fmla="*/ 56377 h 468774"/>
                <a:gd name="connsiteX13" fmla="*/ 409944 w 468618"/>
                <a:gd name="connsiteY13" fmla="*/ 230875 h 468774"/>
                <a:gd name="connsiteX14" fmla="*/ 215920 w 468618"/>
                <a:gd name="connsiteY14" fmla="*/ 424709 h 468774"/>
                <a:gd name="connsiteX15" fmla="*/ 186202 w 468618"/>
                <a:gd name="connsiteY15" fmla="*/ 424709 h 468774"/>
                <a:gd name="connsiteX16" fmla="*/ 44851 w 468618"/>
                <a:gd name="connsiteY16" fmla="*/ 283168 h 468774"/>
                <a:gd name="connsiteX17" fmla="*/ 44851 w 468618"/>
                <a:gd name="connsiteY17" fmla="*/ 251735 h 468774"/>
                <a:gd name="connsiteX18" fmla="*/ 236494 w 468618"/>
                <a:gd name="connsiteY18" fmla="*/ 59711 h 468774"/>
                <a:gd name="connsiteX19" fmla="*/ 292406 w 468618"/>
                <a:gd name="connsiteY19" fmla="*/ 36565 h 468774"/>
                <a:gd name="connsiteX20" fmla="*/ 410516 w 468618"/>
                <a:gd name="connsiteY20" fmla="*/ 36565 h 468774"/>
                <a:gd name="connsiteX21" fmla="*/ 432233 w 468618"/>
                <a:gd name="connsiteY21" fmla="*/ 58473 h 468774"/>
                <a:gd name="connsiteX22" fmla="*/ 432233 w 468618"/>
                <a:gd name="connsiteY22" fmla="*/ 118957 h 468774"/>
                <a:gd name="connsiteX23" fmla="*/ 432233 w 468618"/>
                <a:gd name="connsiteY23" fmla="*/ 177059 h 468774"/>
                <a:gd name="connsiteX24" fmla="*/ 410039 w 468618"/>
                <a:gd name="connsiteY24" fmla="*/ 230875 h 468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8618" h="468774">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w="9525" cap="flat">
              <a:noFill/>
              <a:prstDash val="solid"/>
              <a:miter/>
            </a:ln>
          </p:spPr>
          <p:txBody>
            <a:bodyPr rtlCol="0" anchor="ctr"/>
            <a:lstStyle/>
            <a:p>
              <a:endParaRPr lang="en-IN"/>
            </a:p>
          </p:txBody>
        </p:sp>
        <p:sp>
          <p:nvSpPr>
            <p:cNvPr id="82" name="Freeform: Shape 81">
              <a:hlinkClick r:id="" action="ppaction://noaction"/>
              <a:extLst>
                <a:ext uri="{FF2B5EF4-FFF2-40B4-BE49-F238E27FC236}">
                  <a16:creationId xmlns:a16="http://schemas.microsoft.com/office/drawing/2014/main" id="{8EF55A4A-E3D7-E6D1-4813-AB3F3590D6A3}"/>
                </a:ext>
              </a:extLst>
            </p:cNvPr>
            <p:cNvSpPr/>
            <p:nvPr/>
          </p:nvSpPr>
          <p:spPr>
            <a:xfrm>
              <a:off x="6405646" y="3456453"/>
              <a:ext cx="109824" cy="109728"/>
            </a:xfrm>
            <a:custGeom>
              <a:avLst/>
              <a:gdLst>
                <a:gd name="connsiteX0" fmla="*/ 55055 w 109824"/>
                <a:gd name="connsiteY0" fmla="*/ 0 h 109728"/>
                <a:gd name="connsiteX1" fmla="*/ 0 w 109824"/>
                <a:gd name="connsiteY1" fmla="*/ 54674 h 109728"/>
                <a:gd name="connsiteX2" fmla="*/ 54769 w 109824"/>
                <a:gd name="connsiteY2" fmla="*/ 109728 h 109728"/>
                <a:gd name="connsiteX3" fmla="*/ 109823 w 109824"/>
                <a:gd name="connsiteY3" fmla="*/ 55055 h 109728"/>
                <a:gd name="connsiteX4" fmla="*/ 55055 w 109824"/>
                <a:gd name="connsiteY4" fmla="*/ 96 h 109728"/>
                <a:gd name="connsiteX5" fmla="*/ 54673 w 109824"/>
                <a:gd name="connsiteY5" fmla="*/ 73152 h 109728"/>
                <a:gd name="connsiteX6" fmla="*/ 36671 w 109824"/>
                <a:gd name="connsiteY6" fmla="*/ 54579 h 109728"/>
                <a:gd name="connsiteX7" fmla="*/ 55150 w 109824"/>
                <a:gd name="connsiteY7" fmla="*/ 36481 h 109728"/>
                <a:gd name="connsiteX8" fmla="*/ 73152 w 109824"/>
                <a:gd name="connsiteY8" fmla="*/ 55055 h 109728"/>
                <a:gd name="connsiteX9" fmla="*/ 54673 w 109824"/>
                <a:gd name="connsiteY9" fmla="*/ 73152 h 109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824" h="109728">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w="9525" cap="flat">
              <a:noFill/>
              <a:prstDash val="solid"/>
              <a:miter/>
            </a:ln>
          </p:spPr>
          <p:txBody>
            <a:bodyPr rtlCol="0" anchor="ctr"/>
            <a:lstStyle/>
            <a:p>
              <a:endParaRPr lang="en-IN"/>
            </a:p>
          </p:txBody>
        </p:sp>
      </p:grpSp>
      <p:sp>
        <p:nvSpPr>
          <p:cNvPr id="83" name="TextBox 82">
            <a:hlinkClick r:id="" action="ppaction://noaction"/>
            <a:extLst>
              <a:ext uri="{FF2B5EF4-FFF2-40B4-BE49-F238E27FC236}">
                <a16:creationId xmlns:a16="http://schemas.microsoft.com/office/drawing/2014/main" id="{EECCB751-E259-83B5-8DAC-A342B78C343D}"/>
              </a:ext>
            </a:extLst>
          </p:cNvPr>
          <p:cNvSpPr txBox="1"/>
          <p:nvPr/>
        </p:nvSpPr>
        <p:spPr>
          <a:xfrm>
            <a:off x="869323" y="5290315"/>
            <a:ext cx="1040670"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Contact Us</a:t>
            </a:r>
          </a:p>
        </p:txBody>
      </p:sp>
      <p:sp>
        <p:nvSpPr>
          <p:cNvPr id="84" name="Freeform: Shape 83">
            <a:hlinkClick r:id="" action="ppaction://noaction"/>
            <a:extLst>
              <a:ext uri="{FF2B5EF4-FFF2-40B4-BE49-F238E27FC236}">
                <a16:creationId xmlns:a16="http://schemas.microsoft.com/office/drawing/2014/main" id="{347C2EFA-066A-BEDF-4E4F-67CEE4E968F6}"/>
              </a:ext>
            </a:extLst>
          </p:cNvPr>
          <p:cNvSpPr/>
          <p:nvPr/>
        </p:nvSpPr>
        <p:spPr>
          <a:xfrm>
            <a:off x="436263" y="5292935"/>
            <a:ext cx="198499" cy="198487"/>
          </a:xfrm>
          <a:custGeom>
            <a:avLst/>
            <a:gdLst>
              <a:gd name="connsiteX0" fmla="*/ 676275 w 692188"/>
              <a:gd name="connsiteY0" fmla="*/ 478060 h 692149"/>
              <a:gd name="connsiteX1" fmla="*/ 466154 w 692188"/>
              <a:gd name="connsiteY1" fmla="*/ 394049 h 692149"/>
              <a:gd name="connsiteX2" fmla="*/ 434150 w 692188"/>
              <a:gd name="connsiteY2" fmla="*/ 407956 h 692149"/>
              <a:gd name="connsiteX3" fmla="*/ 400907 w 692188"/>
              <a:gd name="connsiteY3" fmla="*/ 491871 h 692149"/>
              <a:gd name="connsiteX4" fmla="*/ 389096 w 692188"/>
              <a:gd name="connsiteY4" fmla="*/ 498729 h 692149"/>
              <a:gd name="connsiteX5" fmla="*/ 265462 w 692188"/>
              <a:gd name="connsiteY5" fmla="*/ 443675 h 692149"/>
              <a:gd name="connsiteX6" fmla="*/ 193453 w 692188"/>
              <a:gd name="connsiteY6" fmla="*/ 302038 h 692149"/>
              <a:gd name="connsiteX7" fmla="*/ 199644 w 692188"/>
              <a:gd name="connsiteY7" fmla="*/ 291751 h 692149"/>
              <a:gd name="connsiteX8" fmla="*/ 284131 w 692188"/>
              <a:gd name="connsiteY8" fmla="*/ 258223 h 692149"/>
              <a:gd name="connsiteX9" fmla="*/ 298037 w 692188"/>
              <a:gd name="connsiteY9" fmla="*/ 225647 h 692149"/>
              <a:gd name="connsiteX10" fmla="*/ 215360 w 692188"/>
              <a:gd name="connsiteY10" fmla="*/ 18669 h 692149"/>
              <a:gd name="connsiteX11" fmla="*/ 198787 w 692188"/>
              <a:gd name="connsiteY11" fmla="*/ 0 h 692149"/>
              <a:gd name="connsiteX12" fmla="*/ 192024 w 692188"/>
              <a:gd name="connsiteY12" fmla="*/ 0 h 692149"/>
              <a:gd name="connsiteX13" fmla="*/ 183928 w 692188"/>
              <a:gd name="connsiteY13" fmla="*/ 0 h 692149"/>
              <a:gd name="connsiteX14" fmla="*/ 174498 w 692188"/>
              <a:gd name="connsiteY14" fmla="*/ 0 h 692149"/>
              <a:gd name="connsiteX15" fmla="*/ 151924 w 692188"/>
              <a:gd name="connsiteY15" fmla="*/ 2858 h 692149"/>
              <a:gd name="connsiteX16" fmla="*/ 13335 w 692188"/>
              <a:gd name="connsiteY16" fmla="*/ 119063 h 692149"/>
              <a:gd name="connsiteX17" fmla="*/ 0 w 692188"/>
              <a:gd name="connsiteY17" fmla="*/ 173069 h 692149"/>
              <a:gd name="connsiteX18" fmla="*/ 0 w 692188"/>
              <a:gd name="connsiteY18" fmla="*/ 181166 h 692149"/>
              <a:gd name="connsiteX19" fmla="*/ 0 w 692188"/>
              <a:gd name="connsiteY19" fmla="*/ 189262 h 692149"/>
              <a:gd name="connsiteX20" fmla="*/ 0 w 692188"/>
              <a:gd name="connsiteY20" fmla="*/ 198692 h 692149"/>
              <a:gd name="connsiteX21" fmla="*/ 0 w 692188"/>
              <a:gd name="connsiteY21" fmla="*/ 208121 h 692149"/>
              <a:gd name="connsiteX22" fmla="*/ 0 w 692188"/>
              <a:gd name="connsiteY22" fmla="*/ 212217 h 692149"/>
              <a:gd name="connsiteX23" fmla="*/ 667 w 692188"/>
              <a:gd name="connsiteY23" fmla="*/ 215170 h 692149"/>
              <a:gd name="connsiteX24" fmla="*/ 667 w 692188"/>
              <a:gd name="connsiteY24" fmla="*/ 217551 h 692149"/>
              <a:gd name="connsiteX25" fmla="*/ 667 w 692188"/>
              <a:gd name="connsiteY25" fmla="*/ 219932 h 692149"/>
              <a:gd name="connsiteX26" fmla="*/ 0 w 692188"/>
              <a:gd name="connsiteY26" fmla="*/ 222885 h 692149"/>
              <a:gd name="connsiteX27" fmla="*/ 0 w 692188"/>
              <a:gd name="connsiteY27" fmla="*/ 228314 h 692149"/>
              <a:gd name="connsiteX28" fmla="*/ 1429 w 692188"/>
              <a:gd name="connsiteY28" fmla="*/ 233648 h 692149"/>
              <a:gd name="connsiteX29" fmla="*/ 56769 w 692188"/>
              <a:gd name="connsiteY29" fmla="*/ 424625 h 692149"/>
              <a:gd name="connsiteX30" fmla="*/ 401479 w 692188"/>
              <a:gd name="connsiteY30" fmla="*/ 682371 h 692149"/>
              <a:gd name="connsiteX31" fmla="*/ 517589 w 692188"/>
              <a:gd name="connsiteY31" fmla="*/ 690848 h 692149"/>
              <a:gd name="connsiteX32" fmla="*/ 692182 w 692188"/>
              <a:gd name="connsiteY32" fmla="*/ 501968 h 692149"/>
              <a:gd name="connsiteX33" fmla="*/ 676180 w 692188"/>
              <a:gd name="connsiteY33" fmla="*/ 477679 h 692149"/>
              <a:gd name="connsiteX34" fmla="*/ 650367 w 692188"/>
              <a:gd name="connsiteY34" fmla="*/ 520065 h 692149"/>
              <a:gd name="connsiteX35" fmla="*/ 538925 w 692188"/>
              <a:gd name="connsiteY35" fmla="*/ 646271 h 692149"/>
              <a:gd name="connsiteX36" fmla="*/ 493014 w 692188"/>
              <a:gd name="connsiteY36" fmla="*/ 651701 h 692149"/>
              <a:gd name="connsiteX37" fmla="*/ 58103 w 692188"/>
              <a:gd name="connsiteY37" fmla="*/ 320421 h 692149"/>
              <a:gd name="connsiteX38" fmla="*/ 40577 w 692188"/>
              <a:gd name="connsiteY38" fmla="*/ 194405 h 692149"/>
              <a:gd name="connsiteX39" fmla="*/ 171164 w 692188"/>
              <a:gd name="connsiteY39" fmla="*/ 42101 h 692149"/>
              <a:gd name="connsiteX40" fmla="*/ 184023 w 692188"/>
              <a:gd name="connsiteY40" fmla="*/ 49149 h 692149"/>
              <a:gd name="connsiteX41" fmla="*/ 252222 w 692188"/>
              <a:gd name="connsiteY41" fmla="*/ 219932 h 692149"/>
              <a:gd name="connsiteX42" fmla="*/ 248317 w 692188"/>
              <a:gd name="connsiteY42" fmla="*/ 228886 h 692149"/>
              <a:gd name="connsiteX43" fmla="*/ 167545 w 692188"/>
              <a:gd name="connsiteY43" fmla="*/ 260985 h 692149"/>
              <a:gd name="connsiteX44" fmla="*/ 152114 w 692188"/>
              <a:gd name="connsiteY44" fmla="*/ 283559 h 692149"/>
              <a:gd name="connsiteX45" fmla="*/ 307467 w 692188"/>
              <a:gd name="connsiteY45" fmla="*/ 518255 h 692149"/>
              <a:gd name="connsiteX46" fmla="*/ 410242 w 692188"/>
              <a:gd name="connsiteY46" fmla="*/ 540163 h 692149"/>
              <a:gd name="connsiteX47" fmla="*/ 431101 w 692188"/>
              <a:gd name="connsiteY47" fmla="*/ 525018 h 692149"/>
              <a:gd name="connsiteX48" fmla="*/ 463487 w 692188"/>
              <a:gd name="connsiteY48" fmla="*/ 443675 h 692149"/>
              <a:gd name="connsiteX49" fmla="*/ 471964 w 692188"/>
              <a:gd name="connsiteY49" fmla="*/ 439865 h 692149"/>
              <a:gd name="connsiteX50" fmla="*/ 643319 w 692188"/>
              <a:gd name="connsiteY50" fmla="*/ 508349 h 692149"/>
              <a:gd name="connsiteX51" fmla="*/ 650272 w 692188"/>
              <a:gd name="connsiteY51" fmla="*/ 520065 h 69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92188" h="692149">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w="9525" cap="flat">
            <a:noFill/>
            <a:prstDash val="solid"/>
            <a:miter/>
          </a:ln>
        </p:spPr>
        <p:txBody>
          <a:bodyPr rtlCol="0" anchor="ctr"/>
          <a:lstStyle/>
          <a:p>
            <a:endParaRPr lang="en-IN"/>
          </a:p>
        </p:txBody>
      </p:sp>
      <p:grpSp>
        <p:nvGrpSpPr>
          <p:cNvPr id="20" name="Group 19">
            <a:extLst>
              <a:ext uri="{FF2B5EF4-FFF2-40B4-BE49-F238E27FC236}">
                <a16:creationId xmlns:a16="http://schemas.microsoft.com/office/drawing/2014/main" id="{E7C78772-CF0D-FAE7-01E1-5AE6826A2D37}"/>
              </a:ext>
            </a:extLst>
          </p:cNvPr>
          <p:cNvGrpSpPr/>
          <p:nvPr/>
        </p:nvGrpSpPr>
        <p:grpSpPr>
          <a:xfrm>
            <a:off x="3258053" y="292100"/>
            <a:ext cx="297947" cy="297947"/>
            <a:chOff x="8892506" y="664914"/>
            <a:chExt cx="209401" cy="209401"/>
          </a:xfrm>
        </p:grpSpPr>
        <p:sp>
          <p:nvSpPr>
            <p:cNvPr id="21" name="Oval 20">
              <a:hlinkClick r:id="" action="ppaction://hlinkshowjump?jump=previousslide"/>
              <a:extLst>
                <a:ext uri="{FF2B5EF4-FFF2-40B4-BE49-F238E27FC236}">
                  <a16:creationId xmlns:a16="http://schemas.microsoft.com/office/drawing/2014/main" id="{B3381598-C206-30AD-42BC-5F9AB29C2FCD}"/>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Graphic 63" descr="Caret Left with solid fill">
              <a:hlinkClick r:id="" action="ppaction://hlinkshowjump?jump=previousslide"/>
              <a:extLst>
                <a:ext uri="{FF2B5EF4-FFF2-40B4-BE49-F238E27FC236}">
                  <a16:creationId xmlns:a16="http://schemas.microsoft.com/office/drawing/2014/main" id="{F26F555F-9904-2E41-F5B3-B4FCA0928F0B}"/>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27" name="Group 26">
            <a:extLst>
              <a:ext uri="{FF2B5EF4-FFF2-40B4-BE49-F238E27FC236}">
                <a16:creationId xmlns:a16="http://schemas.microsoft.com/office/drawing/2014/main" id="{EA506E3E-B360-F6CC-2884-D76F97DE4294}"/>
              </a:ext>
            </a:extLst>
          </p:cNvPr>
          <p:cNvGrpSpPr/>
          <p:nvPr/>
        </p:nvGrpSpPr>
        <p:grpSpPr>
          <a:xfrm flipH="1">
            <a:off x="3665943" y="292100"/>
            <a:ext cx="297947" cy="297947"/>
            <a:chOff x="8892506" y="664914"/>
            <a:chExt cx="209401" cy="209401"/>
          </a:xfrm>
        </p:grpSpPr>
        <p:sp>
          <p:nvSpPr>
            <p:cNvPr id="28" name="Oval 27">
              <a:hlinkClick r:id="" action="ppaction://hlinkshowjump?jump=nextslide"/>
              <a:extLst>
                <a:ext uri="{FF2B5EF4-FFF2-40B4-BE49-F238E27FC236}">
                  <a16:creationId xmlns:a16="http://schemas.microsoft.com/office/drawing/2014/main" id="{8D1C0A7E-463D-967C-2847-7EBD6C3D88AF}"/>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Graphic 63" descr="Caret Left with solid fill">
              <a:hlinkClick r:id="" action="ppaction://hlinkshowjump?jump=nextslide"/>
              <a:extLst>
                <a:ext uri="{FF2B5EF4-FFF2-40B4-BE49-F238E27FC236}">
                  <a16:creationId xmlns:a16="http://schemas.microsoft.com/office/drawing/2014/main" id="{14F77C75-4D59-9780-69C6-6137BEDF88E2}"/>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sp>
        <p:nvSpPr>
          <p:cNvPr id="13" name="TextBox 12">
            <a:extLst>
              <a:ext uri="{FF2B5EF4-FFF2-40B4-BE49-F238E27FC236}">
                <a16:creationId xmlns:a16="http://schemas.microsoft.com/office/drawing/2014/main" id="{BD0716CE-095B-6B7D-2305-2D9E4DF44D39}"/>
              </a:ext>
            </a:extLst>
          </p:cNvPr>
          <p:cNvSpPr txBox="1"/>
          <p:nvPr/>
        </p:nvSpPr>
        <p:spPr>
          <a:xfrm>
            <a:off x="3439141" y="2926958"/>
            <a:ext cx="7026787" cy="4247317"/>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2">
                    <a:lumMod val="90000"/>
                  </a:schemeClr>
                </a:solidFill>
              </a:rPr>
              <a:t>Amazon:</a:t>
            </a:r>
          </a:p>
          <a:p>
            <a:r>
              <a:rPr lang="en-US" dirty="0">
                <a:solidFill>
                  <a:schemeClr val="bg2">
                    <a:lumMod val="90000"/>
                  </a:schemeClr>
                </a:solidFill>
              </a:rPr>
              <a:t>Now the idea of providing users with personalized suggestions isn’t      new: Amazon’s “customers who </a:t>
            </a:r>
          </a:p>
          <a:p>
            <a:r>
              <a:rPr lang="en-US" dirty="0">
                <a:solidFill>
                  <a:schemeClr val="bg2">
                    <a:lumMod val="90000"/>
                  </a:schemeClr>
                </a:solidFill>
              </a:rPr>
              <a:t>bought x might also like y” feature has been around for years.</a:t>
            </a:r>
          </a:p>
          <a:p>
            <a:endParaRPr lang="en-US" dirty="0">
              <a:solidFill>
                <a:schemeClr val="bg2">
                  <a:lumMod val="90000"/>
                </a:schemeClr>
              </a:solidFill>
            </a:endParaRPr>
          </a:p>
          <a:p>
            <a:pPr marL="285750" indent="-285750">
              <a:buFont typeface="Arial" panose="020B0604020202020204" pitchFamily="34" charset="0"/>
              <a:buChar char="•"/>
            </a:pPr>
            <a:r>
              <a:rPr lang="en-US" dirty="0">
                <a:solidFill>
                  <a:schemeClr val="bg2">
                    <a:lumMod val="90000"/>
                  </a:schemeClr>
                </a:solidFill>
              </a:rPr>
              <a:t>Netflix</a:t>
            </a:r>
          </a:p>
          <a:p>
            <a:r>
              <a:rPr lang="en-US" dirty="0">
                <a:solidFill>
                  <a:schemeClr val="bg2">
                    <a:lumMod val="90000"/>
                  </a:schemeClr>
                </a:solidFill>
              </a:rPr>
              <a:t>One of the more popular applications of collaborative filtering </a:t>
            </a:r>
          </a:p>
          <a:p>
            <a:r>
              <a:rPr lang="en-US" dirty="0">
                <a:solidFill>
                  <a:schemeClr val="bg2">
                    <a:lumMod val="90000"/>
                  </a:schemeClr>
                </a:solidFill>
              </a:rPr>
              <a:t>Netflix’s star-based movie system. </a:t>
            </a:r>
          </a:p>
          <a:p>
            <a:r>
              <a:rPr lang="en-US" dirty="0">
                <a:solidFill>
                  <a:schemeClr val="bg2">
                    <a:lumMod val="90000"/>
                  </a:schemeClr>
                </a:solidFill>
              </a:rPr>
              <a:t>How certain users rated certain movies would provide Netflix information about which other users would probably like the movie. </a:t>
            </a:r>
          </a:p>
          <a:p>
            <a:r>
              <a:rPr lang="en-US" dirty="0">
                <a:solidFill>
                  <a:schemeClr val="bg2">
                    <a:lumMod val="90000"/>
                  </a:schemeClr>
                </a:solidFill>
              </a:rPr>
              <a:t>Unlike Netflix, Spotify doesn’t have a star system. Rather, their metrics for popularity are streams, as well as whether a user visited the Artist’s page or saved the song to a playlist</a:t>
            </a:r>
          </a:p>
          <a:p>
            <a:r>
              <a:rPr lang="en-US" dirty="0">
                <a:solidFill>
                  <a:schemeClr val="bg2">
                    <a:lumMod val="90000"/>
                  </a:schemeClr>
                </a:solidFill>
              </a:rPr>
              <a:t>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4430337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878</TotalTime>
  <Words>754</Words>
  <Application>Microsoft Office PowerPoint</Application>
  <PresentationFormat>Widescreen</PresentationFormat>
  <Paragraphs>139</Paragraphs>
  <Slides>10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Calibri</vt:lpstr>
      <vt:lpstr>Poppins SemiBold</vt:lpstr>
      <vt:lpstr>Poppins-Medium</vt:lpstr>
      <vt:lpstr>Poppins-Regular</vt:lpstr>
      <vt:lpstr>Poppins Medium</vt:lpstr>
      <vt:lpstr>source-serif-pro</vt:lpstr>
      <vt:lpstr>Calibri Light</vt:lpstr>
      <vt:lpstr>Open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Amal R Babu</dc:creator>
  <cp:lastModifiedBy>Anita Mulliqi</cp:lastModifiedBy>
  <cp:revision>8</cp:revision>
  <dcterms:created xsi:type="dcterms:W3CDTF">2022-11-28T05:54:09Z</dcterms:created>
  <dcterms:modified xsi:type="dcterms:W3CDTF">2023-06-30T08:52:55Z</dcterms:modified>
</cp:coreProperties>
</file>

<file path=docProps/thumbnail.jpeg>
</file>